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737" r:id="rId4"/>
    <p:sldMasterId id="2147483838" r:id="rId5"/>
  </p:sldMasterIdLst>
  <p:notesMasterIdLst>
    <p:notesMasterId r:id="rId22"/>
  </p:notesMasterIdLst>
  <p:handoutMasterIdLst>
    <p:handoutMasterId r:id="rId23"/>
  </p:handoutMasterIdLst>
  <p:sldIdLst>
    <p:sldId id="560" r:id="rId6"/>
    <p:sldId id="592" r:id="rId7"/>
    <p:sldId id="612" r:id="rId8"/>
    <p:sldId id="630" r:id="rId9"/>
    <p:sldId id="616" r:id="rId10"/>
    <p:sldId id="545" r:id="rId11"/>
    <p:sldId id="613" r:id="rId12"/>
    <p:sldId id="614" r:id="rId13"/>
    <p:sldId id="631" r:id="rId14"/>
    <p:sldId id="621" r:id="rId15"/>
    <p:sldId id="619" r:id="rId16"/>
    <p:sldId id="628" r:id="rId17"/>
    <p:sldId id="622" r:id="rId18"/>
    <p:sldId id="624" r:id="rId19"/>
    <p:sldId id="632" r:id="rId20"/>
    <p:sldId id="629" r:id="rId21"/>
  </p:sldIdLst>
  <p:sldSz cx="12192000" cy="6858000"/>
  <p:notesSz cx="6858000" cy="9144000"/>
  <p:embeddedFontLst>
    <p:embeddedFont>
      <p:font typeface="Calibri" panose="020F0502020204030204" pitchFamily="34" charset="0"/>
      <p:regular r:id="rId24"/>
      <p:bold r:id="rId25"/>
      <p:italic r:id="rId26"/>
      <p:boldItalic r:id="rId27"/>
    </p:embeddedFont>
    <p:embeddedFont>
      <p:font typeface="Moderat JIT" pitchFamily="2" charset="0"/>
      <p:regular r:id="rId28"/>
      <p:bold r:id="rId29"/>
    </p:embeddedFont>
    <p:embeddedFont>
      <p:font typeface="ModeratJIT" pitchFamily="2" charset="0"/>
      <p:regular r:id="rId30"/>
      <p:bold r:id="rId31"/>
      <p:italic r:id="rId32"/>
      <p:boldItalic r:id="rId33"/>
    </p:embeddedFont>
  </p:embeddedFontLst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mil Rasiński" initials="KR" lastIdx="23" clrIdx="0"/>
  <p:cmAuthor id="2" name="Kasprzak Jolanta" initials="KJ" lastIdx="87" clrIdx="1">
    <p:extLst>
      <p:ext uri="{19B8F6BF-5375-455C-9EA6-DF929625EA0E}">
        <p15:presenceInfo xmlns:p15="http://schemas.microsoft.com/office/powerpoint/2012/main" userId="S-1-5-21-316631809-2019458870-210024805-150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D242"/>
    <a:srgbClr val="4A4A4A"/>
    <a:srgbClr val="7C7C7C"/>
    <a:srgbClr val="94969A"/>
    <a:srgbClr val="EDEDED"/>
    <a:srgbClr val="E4E4E4"/>
    <a:srgbClr val="DF6069"/>
    <a:srgbClr val="008C68"/>
    <a:srgbClr val="004C39"/>
    <a:srgbClr val="00CC9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202B0CA-FC54-4496-8BCA-5EF66A818D29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Styl jasny 1 — Ak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Styl pośredni 2 — Ak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D5ABB26-0587-4C30-8999-92F81FD0307C}" styleName="Bez stylu, bez siatki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08FB837D-C827-4EFA-A057-4D05807E0F7C}" styleName="Styl z motywem 1 — Ak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940675A-B579-460E-94D1-54222C63F5DA}" styleName="Bez stylu, siatka tabeli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Styl jasny 2 — Ak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Styl jasny 3 — Akcent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10A1B5D5-9B99-4C35-A422-299274C87663}" styleName="Styl pośredni 1 — Ak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16D9F66E-5EB9-4882-86FB-DCBF35E3C3E4}" styleName="Styl pośredni 4 — Ak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C083E6E3-FA7D-4D7B-A595-EF9225AFEA82}" styleName="Styl jasny 1 — Akcent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2A488322-F2BA-4B5B-9748-0D474271808F}" styleName="Styl pośredni 3 — Ak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638B1855-1B75-4FBE-930C-398BA8C253C6}" styleName="Styl z motywem 2 — Akcent 6">
    <a:tblBg>
      <a:fillRef idx="3">
        <a:schemeClr val="accent6"/>
      </a:fillRef>
      <a:effectRef idx="3">
        <a:schemeClr val="accent6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6">
                <a:tint val="50000"/>
              </a:schemeClr>
            </a:lnRef>
          </a:left>
          <a:right>
            <a:lnRef idx="1">
              <a:schemeClr val="accent6">
                <a:tint val="50000"/>
              </a:schemeClr>
            </a:lnRef>
          </a:right>
          <a:top>
            <a:lnRef idx="1">
              <a:schemeClr val="accent6">
                <a:tint val="50000"/>
              </a:schemeClr>
            </a:lnRef>
          </a:top>
          <a:bottom>
            <a:lnRef idx="1">
              <a:schemeClr val="accent6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073A0DAA-6AF3-43AB-8588-CEC1D06C72B9}" styleName="Styl pośredni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Styl pośredni 2 — Ak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Styl pośredni 2 — Ak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Styl pośredni 2 — Ak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F5AB1C69-6EDB-4FF4-983F-18BD219EF322}" styleName="Styl pośredni 2 — Ak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9D7B26C5-4107-4FEC-AEDC-1716B250A1EF}" styleName="Styl jasny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Styl jasny 1 — Ak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AF606853-7671-496A-8E4F-DF71F8EC918B}" styleName="Styl ciemny 1 — Akcent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ED083AE6-46FA-4A59-8FB0-9F97EB10719F}" styleName="Styl jasny 3 — Ak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793D81CF-94F2-401A-BA57-92F5A7B2D0C5}" styleName="Styl pośredni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8FD4443E-F989-4FC4-A0C8-D5A2AF1F390B}" styleName="Styl ciemny 1 — Ak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202B0CA-FC54-4496-8BCA-5EF66A818D29}" styleName="Styl ciemny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172"/>
    <p:restoredTop sz="95768"/>
  </p:normalViewPr>
  <p:slideViewPr>
    <p:cSldViewPr snapToGrid="0" snapToObjects="1">
      <p:cViewPr>
        <p:scale>
          <a:sx n="121" d="100"/>
          <a:sy n="121" d="100"/>
        </p:scale>
        <p:origin x="592" y="48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21496"/>
    </p:cViewPr>
  </p:sorterViewPr>
  <p:notesViewPr>
    <p:cSldViewPr snapToGrid="0" snapToObjects="1">
      <p:cViewPr varScale="1">
        <p:scale>
          <a:sx n="171" d="100"/>
          <a:sy n="171" d="100"/>
        </p:scale>
        <p:origin x="6552" y="17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3.fntdata"/><Relationship Id="rId39" Type="http://schemas.microsoft.com/office/2016/11/relationships/changesInfo" Target="changesInfos/changesInfo1.xml"/><Relationship Id="rId21" Type="http://schemas.openxmlformats.org/officeDocument/2006/relationships/slide" Target="slides/slide16.xml"/><Relationship Id="rId34" Type="http://schemas.openxmlformats.org/officeDocument/2006/relationships/commentAuthors" Target="commentAuthor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handoutMaster" Target="handoutMasters/handoutMaster1.xml"/><Relationship Id="rId28" Type="http://schemas.openxmlformats.org/officeDocument/2006/relationships/font" Target="fonts/font5.fntdata"/><Relationship Id="rId36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presProps" Target="presProps.xml"/><Relationship Id="rId8" Type="http://schemas.openxmlformats.org/officeDocument/2006/relationships/slide" Target="slides/slide3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ra Kosińska" userId="S::sara.kosinska@jit.team::61903b43-6d70-48ec-9704-858e2d694261" providerId="AD" clId="Web-{690D79C5-F0A2-BFF6-49D0-3F0FA5FCCCCB}"/>
    <pc:docChg chg="mod modMainMaster">
      <pc:chgData name="Sara Kosińska" userId="S::sara.kosinska@jit.team::61903b43-6d70-48ec-9704-858e2d694261" providerId="AD" clId="Web-{690D79C5-F0A2-BFF6-49D0-3F0FA5FCCCCB}" dt="2022-04-08T12:24:42.176" v="1" actId="33475"/>
      <pc:docMkLst>
        <pc:docMk/>
      </pc:docMkLst>
      <pc:sldMasterChg chg="addSp">
        <pc:chgData name="Sara Kosińska" userId="S::sara.kosinska@jit.team::61903b43-6d70-48ec-9704-858e2d694261" providerId="AD" clId="Web-{690D79C5-F0A2-BFF6-49D0-3F0FA5FCCCCB}" dt="2022-04-08T12:24:42.176" v="0" actId="33475"/>
        <pc:sldMasterMkLst>
          <pc:docMk/>
          <pc:sldMasterMk cId="1316172666" sldId="2147483737"/>
        </pc:sldMasterMkLst>
        <pc:spChg chg="add">
          <ac:chgData name="Sara Kosińska" userId="S::sara.kosinska@jit.team::61903b43-6d70-48ec-9704-858e2d694261" providerId="AD" clId="Web-{690D79C5-F0A2-BFF6-49D0-3F0FA5FCCCCB}" dt="2022-04-08T12:24:42.176" v="0" actId="33475"/>
          <ac:spMkLst>
            <pc:docMk/>
            <pc:sldMasterMk cId="1316172666" sldId="2147483737"/>
            <ac:spMk id="3" creationId="{88400981-9C73-75F0-48C9-544CB3EE41A9}"/>
          </ac:spMkLst>
        </pc:spChg>
      </pc:sldMasterChg>
      <pc:sldMasterChg chg="addSp">
        <pc:chgData name="Sara Kosińska" userId="S::sara.kosinska@jit.team::61903b43-6d70-48ec-9704-858e2d694261" providerId="AD" clId="Web-{690D79C5-F0A2-BFF6-49D0-3F0FA5FCCCCB}" dt="2022-04-08T12:24:42.176" v="0" actId="33475"/>
        <pc:sldMasterMkLst>
          <pc:docMk/>
          <pc:sldMasterMk cId="1908535158" sldId="2147483838"/>
        </pc:sldMasterMkLst>
        <pc:spChg chg="add">
          <ac:chgData name="Sara Kosińska" userId="S::sara.kosinska@jit.team::61903b43-6d70-48ec-9704-858e2d694261" providerId="AD" clId="Web-{690D79C5-F0A2-BFF6-49D0-3F0FA5FCCCCB}" dt="2022-04-08T12:24:42.176" v="0" actId="33475"/>
          <ac:spMkLst>
            <pc:docMk/>
            <pc:sldMasterMk cId="1908535158" sldId="2147483838"/>
            <ac:spMk id="3" creationId="{D3BA26F2-C5DC-9860-20B5-207CBE2BE118}"/>
          </ac:spMkLst>
        </pc:sp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8EF258C-5314-1041-8E71-68B39EE084CB}" type="datetimeFigureOut">
              <a:rPr lang="pl-PL" smtClean="0"/>
              <a:t>28.06.2022</a:t>
            </a:fld>
            <a:endParaRPr lang="pl-PL"/>
          </a:p>
        </p:txBody>
      </p:sp>
      <p:sp>
        <p:nvSpPr>
          <p:cNvPr id="4" name="Symbol zastępczy stopki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5" name="Symbol zastępczy numeru slajdu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F5F2F7D-6B91-9E49-881E-5EC54735D83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10866226"/>
      </p:ext>
    </p:extLst>
  </p:cSld>
  <p:clrMap bg1="lt1" tx1="dk1" bg2="lt2" tx2="dk2" accent1="accent1" accent2="accent2" accent3="accent3" accent4="accent4" accent5="accent5" accent6="accent6" hlink="hlink" folHlink="folHlink"/>
  <p:hf ftr="0" dt="0"/>
</p:handoutMaster>
</file>

<file path=ppt/media/hdphoto1.wdp>
</file>

<file path=ppt/media/image1.png>
</file>

<file path=ppt/media/image11.jpg>
</file>

<file path=ppt/media/image12.png>
</file>

<file path=ppt/media/image13.JPG>
</file>

<file path=ppt/media/image14.png>
</file>

<file path=ppt/media/image15.png>
</file>

<file path=ppt/media/image2.svg>
</file>

<file path=ppt/media/image3.jp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4379AEF-2529-DA4B-9E20-C6BAD713D0C8}" type="datetimeFigureOut">
              <a:rPr lang="pl-PL" smtClean="0"/>
              <a:t>28.06.2022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10C341-C329-1C4F-A264-4CE725B66661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30477553"/>
      </p:ext>
    </p:extLst>
  </p:cSld>
  <p:clrMap bg1="lt1" tx1="dk1" bg2="lt2" tx2="dk2" accent1="accent1" accent2="accent2" accent3="accent3" accent4="accent4" accent5="accent5" accent6="accent6" hlink="hlink" folHlink="folHlink"/>
  <p:hf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hyperlink" Target="https://jit.team/" TargetMode="External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jit.team/" TargetMode="Externa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sv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Relationship Id="rId4" Type="http://schemas.openxmlformats.org/officeDocument/2006/relationships/hyperlink" Target="https://jit.team/" TargetMode="Externa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hyperlink" Target="https://jit.team/" TargetMode="External"/><Relationship Id="rId2" Type="http://schemas.openxmlformats.org/officeDocument/2006/relationships/image" Target="../media/image10.emf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jit.team/" TargetMode="Externa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hyperlink" Target="https://jit.team/" TargetMode="External"/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Relationship Id="rId5" Type="http://schemas.openxmlformats.org/officeDocument/2006/relationships/hyperlink" Target="https://jit.team/" TargetMode="External"/><Relationship Id="rId4" Type="http://schemas.openxmlformats.org/officeDocument/2006/relationships/image" Target="../media/image5.sv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08FA4E97-5B8C-834F-820D-491C8EDB66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3" name="Równoległobok 32">
            <a:extLst>
              <a:ext uri="{FF2B5EF4-FFF2-40B4-BE49-F238E27FC236}">
                <a16:creationId xmlns:a16="http://schemas.microsoft.com/office/drawing/2014/main" id="{7D18738E-BCDB-4541-A6AB-F2CBAD9AB36A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817" y="224117"/>
            <a:ext cx="3710609" cy="1255059"/>
          </a:xfrm>
          <a:prstGeom prst="rect">
            <a:avLst/>
          </a:prstGeom>
        </p:spPr>
      </p:pic>
      <p:sp>
        <p:nvSpPr>
          <p:cNvPr id="36" name="Symbol zastępczy tekstu 35">
            <a:extLst>
              <a:ext uri="{FF2B5EF4-FFF2-40B4-BE49-F238E27FC236}">
                <a16:creationId xmlns:a16="http://schemas.microsoft.com/office/drawing/2014/main" id="{D319893A-1EC8-4149-801D-F13EC707C5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813" y="5047649"/>
            <a:ext cx="5387881" cy="568104"/>
          </a:xfrm>
        </p:spPr>
        <p:txBody>
          <a:bodyPr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37" name="Symbol zastępczy tekstu 35">
            <a:extLst>
              <a:ext uri="{FF2B5EF4-FFF2-40B4-BE49-F238E27FC236}">
                <a16:creationId xmlns:a16="http://schemas.microsoft.com/office/drawing/2014/main" id="{E0AD5955-0EC1-5C43-8D2A-711574D416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7813" y="5615753"/>
            <a:ext cx="5387881" cy="484748"/>
          </a:xfrm>
        </p:spPr>
        <p:txBody>
          <a:bodyPr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02776890-1699-EC44-8AB6-4680CCF7358C}"/>
              </a:ext>
            </a:extLst>
          </p:cNvPr>
          <p:cNvSpPr/>
          <p:nvPr userDrawn="1"/>
        </p:nvSpPr>
        <p:spPr>
          <a:xfrm flipH="1">
            <a:off x="-1055" y="6289895"/>
            <a:ext cx="2374604" cy="56810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8B52AE70-F0DE-DE41-A5AE-61FAF215B578}"/>
              </a:ext>
            </a:extLst>
          </p:cNvPr>
          <p:cNvSpPr txBox="1"/>
          <p:nvPr userDrawn="1"/>
        </p:nvSpPr>
        <p:spPr>
          <a:xfrm>
            <a:off x="277813" y="6295023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8320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s + small 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ymbol zastępczy obrazu 4">
            <a:extLst>
              <a:ext uri="{FF2B5EF4-FFF2-40B4-BE49-F238E27FC236}">
                <a16:creationId xmlns:a16="http://schemas.microsoft.com/office/drawing/2014/main" id="{5DA1E11A-BAE8-C541-AE34-902B5BAD4DBE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79505" y="3115"/>
            <a:ext cx="3816064" cy="6855724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  <a:gd name="connsiteX0" fmla="*/ 0 w 2435351"/>
              <a:gd name="connsiteY0" fmla="*/ 3154662 h 3154662"/>
              <a:gd name="connsiteX1" fmla="*/ 623319 w 2435351"/>
              <a:gd name="connsiteY1" fmla="*/ 0 h 3154662"/>
              <a:gd name="connsiteX2" fmla="*/ 2434179 w 2435351"/>
              <a:gd name="connsiteY2" fmla="*/ 5632 h 3154662"/>
              <a:gd name="connsiteX3" fmla="*/ 2435351 w 2435351"/>
              <a:gd name="connsiteY3" fmla="*/ 3151564 h 3154662"/>
              <a:gd name="connsiteX4" fmla="*/ 0 w 2435351"/>
              <a:gd name="connsiteY4" fmla="*/ 3154662 h 3154662"/>
              <a:gd name="connsiteX0" fmla="*/ 0 w 2435351"/>
              <a:gd name="connsiteY0" fmla="*/ 3151787 h 3151787"/>
              <a:gd name="connsiteX1" fmla="*/ 623319 w 2435351"/>
              <a:gd name="connsiteY1" fmla="*/ 0 h 3151787"/>
              <a:gd name="connsiteX2" fmla="*/ 2434179 w 2435351"/>
              <a:gd name="connsiteY2" fmla="*/ 5632 h 3151787"/>
              <a:gd name="connsiteX3" fmla="*/ 2435351 w 2435351"/>
              <a:gd name="connsiteY3" fmla="*/ 3151564 h 3151787"/>
              <a:gd name="connsiteX4" fmla="*/ 0 w 2435351"/>
              <a:gd name="connsiteY4" fmla="*/ 3151787 h 3151787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4942"/>
              <a:gd name="connsiteY0" fmla="*/ 3151787 h 3151787"/>
              <a:gd name="connsiteX1" fmla="*/ 682910 w 2494942"/>
              <a:gd name="connsiteY1" fmla="*/ 0 h 3151787"/>
              <a:gd name="connsiteX2" fmla="*/ 2493770 w 2494942"/>
              <a:gd name="connsiteY2" fmla="*/ 5632 h 3151787"/>
              <a:gd name="connsiteX3" fmla="*/ 2494942 w 2494942"/>
              <a:gd name="connsiteY3" fmla="*/ 3151564 h 3151787"/>
              <a:gd name="connsiteX4" fmla="*/ 0 w 2494942"/>
              <a:gd name="connsiteY4" fmla="*/ 3151787 h 3151787"/>
              <a:gd name="connsiteX0" fmla="*/ 0 w 2494942"/>
              <a:gd name="connsiteY0" fmla="*/ 3148289 h 3148289"/>
              <a:gd name="connsiteX1" fmla="*/ 757399 w 2494942"/>
              <a:gd name="connsiteY1" fmla="*/ 0 h 3148289"/>
              <a:gd name="connsiteX2" fmla="*/ 2493770 w 2494942"/>
              <a:gd name="connsiteY2" fmla="*/ 2134 h 3148289"/>
              <a:gd name="connsiteX3" fmla="*/ 2494942 w 2494942"/>
              <a:gd name="connsiteY3" fmla="*/ 3148066 h 3148289"/>
              <a:gd name="connsiteX4" fmla="*/ 0 w 2494942"/>
              <a:gd name="connsiteY4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757399 w 2494942"/>
              <a:gd name="connsiteY2" fmla="*/ 0 h 3148289"/>
              <a:gd name="connsiteX3" fmla="*/ 2493770 w 2494942"/>
              <a:gd name="connsiteY3" fmla="*/ 2134 h 3148289"/>
              <a:gd name="connsiteX4" fmla="*/ 2494942 w 2494942"/>
              <a:gd name="connsiteY4" fmla="*/ 3148066 h 3148289"/>
              <a:gd name="connsiteX5" fmla="*/ 0 w 2494942"/>
              <a:gd name="connsiteY5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245342 w 2494942"/>
              <a:gd name="connsiteY2" fmla="*/ 2106721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48567 w 2494942"/>
              <a:gd name="connsiteY3" fmla="*/ 958294 h 3148289"/>
              <a:gd name="connsiteX4" fmla="*/ 757399 w 2494942"/>
              <a:gd name="connsiteY4" fmla="*/ 0 h 3148289"/>
              <a:gd name="connsiteX5" fmla="*/ 2493770 w 2494942"/>
              <a:gd name="connsiteY5" fmla="*/ 2134 h 3148289"/>
              <a:gd name="connsiteX6" fmla="*/ 2494942 w 2494942"/>
              <a:gd name="connsiteY6" fmla="*/ 3148066 h 3148289"/>
              <a:gd name="connsiteX7" fmla="*/ 0 w 2494942"/>
              <a:gd name="connsiteY7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848567 w 2494942"/>
              <a:gd name="connsiteY4" fmla="*/ 958294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7060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99949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1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53449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50206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988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8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7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3069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5435 w 2494942"/>
              <a:gd name="connsiteY2" fmla="*/ 215456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98159 w 2494942"/>
              <a:gd name="connsiteY2" fmla="*/ 2112741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29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6917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30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5423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84596"/>
              <a:gd name="connsiteY0" fmla="*/ 3106026 h 3148066"/>
              <a:gd name="connsiteX1" fmla="*/ 228011 w 2484596"/>
              <a:gd name="connsiteY1" fmla="*/ 2108423 h 3148066"/>
              <a:gd name="connsiteX2" fmla="*/ 989933 w 2484596"/>
              <a:gd name="connsiteY2" fmla="*/ 2108260 h 3148066"/>
              <a:gd name="connsiteX3" fmla="*/ 1266696 w 2484596"/>
              <a:gd name="connsiteY3" fmla="*/ 955423 h 3148066"/>
              <a:gd name="connsiteX4" fmla="*/ 516724 w 2484596"/>
              <a:gd name="connsiteY4" fmla="*/ 955765 h 3148066"/>
              <a:gd name="connsiteX5" fmla="*/ 747053 w 2484596"/>
              <a:gd name="connsiteY5" fmla="*/ 0 h 3148066"/>
              <a:gd name="connsiteX6" fmla="*/ 2483424 w 2484596"/>
              <a:gd name="connsiteY6" fmla="*/ 2134 h 3148066"/>
              <a:gd name="connsiteX7" fmla="*/ 2484596 w 2484596"/>
              <a:gd name="connsiteY7" fmla="*/ 3148066 h 3148066"/>
              <a:gd name="connsiteX8" fmla="*/ 0 w 2484596"/>
              <a:gd name="connsiteY8" fmla="*/ 3106026 h 3148066"/>
              <a:gd name="connsiteX0" fmla="*/ 0 w 2484596"/>
              <a:gd name="connsiteY0" fmla="*/ 3106026 h 3107260"/>
              <a:gd name="connsiteX1" fmla="*/ 228011 w 2484596"/>
              <a:gd name="connsiteY1" fmla="*/ 2108423 h 3107260"/>
              <a:gd name="connsiteX2" fmla="*/ 989933 w 2484596"/>
              <a:gd name="connsiteY2" fmla="*/ 2108260 h 3107260"/>
              <a:gd name="connsiteX3" fmla="*/ 1266696 w 2484596"/>
              <a:gd name="connsiteY3" fmla="*/ 955423 h 3107260"/>
              <a:gd name="connsiteX4" fmla="*/ 516724 w 2484596"/>
              <a:gd name="connsiteY4" fmla="*/ 955765 h 3107260"/>
              <a:gd name="connsiteX5" fmla="*/ 747053 w 2484596"/>
              <a:gd name="connsiteY5" fmla="*/ 0 h 3107260"/>
              <a:gd name="connsiteX6" fmla="*/ 2483424 w 2484596"/>
              <a:gd name="connsiteY6" fmla="*/ 2134 h 3107260"/>
              <a:gd name="connsiteX7" fmla="*/ 2484596 w 2484596"/>
              <a:gd name="connsiteY7" fmla="*/ 3107260 h 3107260"/>
              <a:gd name="connsiteX8" fmla="*/ 0 w 2484596"/>
              <a:gd name="connsiteY8" fmla="*/ 3106026 h 3107260"/>
              <a:gd name="connsiteX0" fmla="*/ 0 w 2484596"/>
              <a:gd name="connsiteY0" fmla="*/ 3106026 h 3106026"/>
              <a:gd name="connsiteX1" fmla="*/ 228011 w 2484596"/>
              <a:gd name="connsiteY1" fmla="*/ 2108423 h 3106026"/>
              <a:gd name="connsiteX2" fmla="*/ 989933 w 2484596"/>
              <a:gd name="connsiteY2" fmla="*/ 2108260 h 3106026"/>
              <a:gd name="connsiteX3" fmla="*/ 1266696 w 2484596"/>
              <a:gd name="connsiteY3" fmla="*/ 955423 h 3106026"/>
              <a:gd name="connsiteX4" fmla="*/ 516724 w 2484596"/>
              <a:gd name="connsiteY4" fmla="*/ 955765 h 3106026"/>
              <a:gd name="connsiteX5" fmla="*/ 747053 w 2484596"/>
              <a:gd name="connsiteY5" fmla="*/ 0 h 3106026"/>
              <a:gd name="connsiteX6" fmla="*/ 2483424 w 2484596"/>
              <a:gd name="connsiteY6" fmla="*/ 2134 h 3106026"/>
              <a:gd name="connsiteX7" fmla="*/ 2484596 w 2484596"/>
              <a:gd name="connsiteY7" fmla="*/ 3104345 h 3106026"/>
              <a:gd name="connsiteX8" fmla="*/ 0 w 2484596"/>
              <a:gd name="connsiteY8" fmla="*/ 3106026 h 3106026"/>
              <a:gd name="connsiteX0" fmla="*/ 0 w 2486665"/>
              <a:gd name="connsiteY0" fmla="*/ 3106026 h 3106026"/>
              <a:gd name="connsiteX1" fmla="*/ 228011 w 2486665"/>
              <a:gd name="connsiteY1" fmla="*/ 2108423 h 3106026"/>
              <a:gd name="connsiteX2" fmla="*/ 989933 w 2486665"/>
              <a:gd name="connsiteY2" fmla="*/ 2108260 h 3106026"/>
              <a:gd name="connsiteX3" fmla="*/ 1266696 w 2486665"/>
              <a:gd name="connsiteY3" fmla="*/ 955423 h 3106026"/>
              <a:gd name="connsiteX4" fmla="*/ 516724 w 2486665"/>
              <a:gd name="connsiteY4" fmla="*/ 955765 h 3106026"/>
              <a:gd name="connsiteX5" fmla="*/ 747053 w 2486665"/>
              <a:gd name="connsiteY5" fmla="*/ 0 h 3106026"/>
              <a:gd name="connsiteX6" fmla="*/ 2483424 w 2486665"/>
              <a:gd name="connsiteY6" fmla="*/ 2134 h 3106026"/>
              <a:gd name="connsiteX7" fmla="*/ 2486665 w 2486665"/>
              <a:gd name="connsiteY7" fmla="*/ 3105802 h 3106026"/>
              <a:gd name="connsiteX8" fmla="*/ 0 w 2486665"/>
              <a:gd name="connsiteY8" fmla="*/ 3106026 h 3106026"/>
              <a:gd name="connsiteX0" fmla="*/ 0 w 2486665"/>
              <a:gd name="connsiteY0" fmla="*/ 3147613 h 3147613"/>
              <a:gd name="connsiteX1" fmla="*/ 228011 w 2486665"/>
              <a:gd name="connsiteY1" fmla="*/ 2150010 h 3147613"/>
              <a:gd name="connsiteX2" fmla="*/ 989933 w 2486665"/>
              <a:gd name="connsiteY2" fmla="*/ 2149847 h 3147613"/>
              <a:gd name="connsiteX3" fmla="*/ 1266696 w 2486665"/>
              <a:gd name="connsiteY3" fmla="*/ 997010 h 3147613"/>
              <a:gd name="connsiteX4" fmla="*/ 516724 w 2486665"/>
              <a:gd name="connsiteY4" fmla="*/ 997352 h 3147613"/>
              <a:gd name="connsiteX5" fmla="*/ 747053 w 2486665"/>
              <a:gd name="connsiteY5" fmla="*/ 41587 h 3147613"/>
              <a:gd name="connsiteX6" fmla="*/ 2483424 w 2486665"/>
              <a:gd name="connsiteY6" fmla="*/ 0 h 3147613"/>
              <a:gd name="connsiteX7" fmla="*/ 2486665 w 2486665"/>
              <a:gd name="connsiteY7" fmla="*/ 3147389 h 3147613"/>
              <a:gd name="connsiteX8" fmla="*/ 0 w 2486665"/>
              <a:gd name="connsiteY8" fmla="*/ 3147613 h 3147613"/>
              <a:gd name="connsiteX0" fmla="*/ 0 w 2486665"/>
              <a:gd name="connsiteY0" fmla="*/ 3146156 h 3146156"/>
              <a:gd name="connsiteX1" fmla="*/ 228011 w 2486665"/>
              <a:gd name="connsiteY1" fmla="*/ 2148553 h 3146156"/>
              <a:gd name="connsiteX2" fmla="*/ 989933 w 2486665"/>
              <a:gd name="connsiteY2" fmla="*/ 2148390 h 3146156"/>
              <a:gd name="connsiteX3" fmla="*/ 1266696 w 2486665"/>
              <a:gd name="connsiteY3" fmla="*/ 995553 h 3146156"/>
              <a:gd name="connsiteX4" fmla="*/ 516724 w 2486665"/>
              <a:gd name="connsiteY4" fmla="*/ 995895 h 3146156"/>
              <a:gd name="connsiteX5" fmla="*/ 747053 w 2486665"/>
              <a:gd name="connsiteY5" fmla="*/ 40130 h 3146156"/>
              <a:gd name="connsiteX6" fmla="*/ 2485493 w 2486665"/>
              <a:gd name="connsiteY6" fmla="*/ 0 h 3146156"/>
              <a:gd name="connsiteX7" fmla="*/ 2486665 w 2486665"/>
              <a:gd name="connsiteY7" fmla="*/ 3145932 h 3146156"/>
              <a:gd name="connsiteX8" fmla="*/ 0 w 2486665"/>
              <a:gd name="connsiteY8" fmla="*/ 3146156 h 3146156"/>
              <a:gd name="connsiteX0" fmla="*/ 0 w 2488225"/>
              <a:gd name="connsiteY0" fmla="*/ 3144699 h 3144699"/>
              <a:gd name="connsiteX1" fmla="*/ 228011 w 2488225"/>
              <a:gd name="connsiteY1" fmla="*/ 2147096 h 3144699"/>
              <a:gd name="connsiteX2" fmla="*/ 989933 w 2488225"/>
              <a:gd name="connsiteY2" fmla="*/ 2146933 h 3144699"/>
              <a:gd name="connsiteX3" fmla="*/ 1266696 w 2488225"/>
              <a:gd name="connsiteY3" fmla="*/ 994096 h 3144699"/>
              <a:gd name="connsiteX4" fmla="*/ 516724 w 2488225"/>
              <a:gd name="connsiteY4" fmla="*/ 994438 h 3144699"/>
              <a:gd name="connsiteX5" fmla="*/ 747053 w 2488225"/>
              <a:gd name="connsiteY5" fmla="*/ 38673 h 3144699"/>
              <a:gd name="connsiteX6" fmla="*/ 2487562 w 2488225"/>
              <a:gd name="connsiteY6" fmla="*/ 0 h 3144699"/>
              <a:gd name="connsiteX7" fmla="*/ 2486665 w 2488225"/>
              <a:gd name="connsiteY7" fmla="*/ 3144475 h 3144699"/>
              <a:gd name="connsiteX8" fmla="*/ 0 w 2488225"/>
              <a:gd name="connsiteY8" fmla="*/ 3144699 h 3144699"/>
              <a:gd name="connsiteX0" fmla="*/ 0 w 2488225"/>
              <a:gd name="connsiteY0" fmla="*/ 3146832 h 3146832"/>
              <a:gd name="connsiteX1" fmla="*/ 228011 w 2488225"/>
              <a:gd name="connsiteY1" fmla="*/ 2149229 h 3146832"/>
              <a:gd name="connsiteX2" fmla="*/ 989933 w 2488225"/>
              <a:gd name="connsiteY2" fmla="*/ 2149066 h 3146832"/>
              <a:gd name="connsiteX3" fmla="*/ 1266696 w 2488225"/>
              <a:gd name="connsiteY3" fmla="*/ 996229 h 3146832"/>
              <a:gd name="connsiteX4" fmla="*/ 516724 w 2488225"/>
              <a:gd name="connsiteY4" fmla="*/ 996571 h 3146832"/>
              <a:gd name="connsiteX5" fmla="*/ 753260 w 2488225"/>
              <a:gd name="connsiteY5" fmla="*/ 0 h 3146832"/>
              <a:gd name="connsiteX6" fmla="*/ 2487562 w 2488225"/>
              <a:gd name="connsiteY6" fmla="*/ 2133 h 3146832"/>
              <a:gd name="connsiteX7" fmla="*/ 2486665 w 2488225"/>
              <a:gd name="connsiteY7" fmla="*/ 3146608 h 3146832"/>
              <a:gd name="connsiteX8" fmla="*/ 0 w 2488225"/>
              <a:gd name="connsiteY8" fmla="*/ 3146832 h 3146832"/>
              <a:gd name="connsiteX0" fmla="*/ 0 w 2490151"/>
              <a:gd name="connsiteY0" fmla="*/ 3147614 h 3147614"/>
              <a:gd name="connsiteX1" fmla="*/ 228011 w 2490151"/>
              <a:gd name="connsiteY1" fmla="*/ 2150011 h 3147614"/>
              <a:gd name="connsiteX2" fmla="*/ 989933 w 2490151"/>
              <a:gd name="connsiteY2" fmla="*/ 2149848 h 3147614"/>
              <a:gd name="connsiteX3" fmla="*/ 1266696 w 2490151"/>
              <a:gd name="connsiteY3" fmla="*/ 997011 h 3147614"/>
              <a:gd name="connsiteX4" fmla="*/ 516724 w 2490151"/>
              <a:gd name="connsiteY4" fmla="*/ 997353 h 3147614"/>
              <a:gd name="connsiteX5" fmla="*/ 753260 w 2490151"/>
              <a:gd name="connsiteY5" fmla="*/ 782 h 3147614"/>
              <a:gd name="connsiteX6" fmla="*/ 2489631 w 2490151"/>
              <a:gd name="connsiteY6" fmla="*/ 0 h 3147614"/>
              <a:gd name="connsiteX7" fmla="*/ 2486665 w 2490151"/>
              <a:gd name="connsiteY7" fmla="*/ 3147390 h 3147614"/>
              <a:gd name="connsiteX8" fmla="*/ 0 w 2490151"/>
              <a:gd name="connsiteY8" fmla="*/ 3147614 h 3147614"/>
              <a:gd name="connsiteX0" fmla="*/ 0 w 2490151"/>
              <a:gd name="connsiteY0" fmla="*/ 3146832 h 3146832"/>
              <a:gd name="connsiteX1" fmla="*/ 228011 w 2490151"/>
              <a:gd name="connsiteY1" fmla="*/ 2149229 h 3146832"/>
              <a:gd name="connsiteX2" fmla="*/ 989933 w 2490151"/>
              <a:gd name="connsiteY2" fmla="*/ 2149066 h 3146832"/>
              <a:gd name="connsiteX3" fmla="*/ 1266696 w 2490151"/>
              <a:gd name="connsiteY3" fmla="*/ 996229 h 3146832"/>
              <a:gd name="connsiteX4" fmla="*/ 516724 w 2490151"/>
              <a:gd name="connsiteY4" fmla="*/ 996571 h 3146832"/>
              <a:gd name="connsiteX5" fmla="*/ 753260 w 2490151"/>
              <a:gd name="connsiteY5" fmla="*/ 0 h 3146832"/>
              <a:gd name="connsiteX6" fmla="*/ 2489631 w 2490151"/>
              <a:gd name="connsiteY6" fmla="*/ 2133 h 3146832"/>
              <a:gd name="connsiteX7" fmla="*/ 2486665 w 2490151"/>
              <a:gd name="connsiteY7" fmla="*/ 3146608 h 3146832"/>
              <a:gd name="connsiteX8" fmla="*/ 0 w 2490151"/>
              <a:gd name="connsiteY8" fmla="*/ 3146832 h 3146832"/>
              <a:gd name="connsiteX0" fmla="*/ 0 w 2494134"/>
              <a:gd name="connsiteY0" fmla="*/ 3149071 h 3149071"/>
              <a:gd name="connsiteX1" fmla="*/ 228011 w 2494134"/>
              <a:gd name="connsiteY1" fmla="*/ 2151468 h 3149071"/>
              <a:gd name="connsiteX2" fmla="*/ 989933 w 2494134"/>
              <a:gd name="connsiteY2" fmla="*/ 2151305 h 3149071"/>
              <a:gd name="connsiteX3" fmla="*/ 1266696 w 2494134"/>
              <a:gd name="connsiteY3" fmla="*/ 998468 h 3149071"/>
              <a:gd name="connsiteX4" fmla="*/ 516724 w 2494134"/>
              <a:gd name="connsiteY4" fmla="*/ 998810 h 3149071"/>
              <a:gd name="connsiteX5" fmla="*/ 753260 w 2494134"/>
              <a:gd name="connsiteY5" fmla="*/ 2239 h 3149071"/>
              <a:gd name="connsiteX6" fmla="*/ 2493769 w 2494134"/>
              <a:gd name="connsiteY6" fmla="*/ 0 h 3149071"/>
              <a:gd name="connsiteX7" fmla="*/ 2486665 w 2494134"/>
              <a:gd name="connsiteY7" fmla="*/ 3148847 h 3149071"/>
              <a:gd name="connsiteX8" fmla="*/ 0 w 2494134"/>
              <a:gd name="connsiteY8" fmla="*/ 3149071 h 3149071"/>
              <a:gd name="connsiteX0" fmla="*/ 0 w 2494134"/>
              <a:gd name="connsiteY0" fmla="*/ 3146832 h 3146832"/>
              <a:gd name="connsiteX1" fmla="*/ 228011 w 2494134"/>
              <a:gd name="connsiteY1" fmla="*/ 2149229 h 3146832"/>
              <a:gd name="connsiteX2" fmla="*/ 989933 w 2494134"/>
              <a:gd name="connsiteY2" fmla="*/ 2149066 h 3146832"/>
              <a:gd name="connsiteX3" fmla="*/ 1266696 w 2494134"/>
              <a:gd name="connsiteY3" fmla="*/ 996229 h 3146832"/>
              <a:gd name="connsiteX4" fmla="*/ 516724 w 2494134"/>
              <a:gd name="connsiteY4" fmla="*/ 996571 h 3146832"/>
              <a:gd name="connsiteX5" fmla="*/ 753260 w 2494134"/>
              <a:gd name="connsiteY5" fmla="*/ 0 h 3146832"/>
              <a:gd name="connsiteX6" fmla="*/ 2493769 w 2494134"/>
              <a:gd name="connsiteY6" fmla="*/ 676 h 3146832"/>
              <a:gd name="connsiteX7" fmla="*/ 2486665 w 2494134"/>
              <a:gd name="connsiteY7" fmla="*/ 3146608 h 3146832"/>
              <a:gd name="connsiteX8" fmla="*/ 0 w 2494134"/>
              <a:gd name="connsiteY8" fmla="*/ 3146832 h 3146832"/>
              <a:gd name="connsiteX0" fmla="*/ 0 w 2496155"/>
              <a:gd name="connsiteY0" fmla="*/ 3146832 h 3146832"/>
              <a:gd name="connsiteX1" fmla="*/ 228011 w 2496155"/>
              <a:gd name="connsiteY1" fmla="*/ 2149229 h 3146832"/>
              <a:gd name="connsiteX2" fmla="*/ 989933 w 2496155"/>
              <a:gd name="connsiteY2" fmla="*/ 2149066 h 3146832"/>
              <a:gd name="connsiteX3" fmla="*/ 1266696 w 2496155"/>
              <a:gd name="connsiteY3" fmla="*/ 996229 h 3146832"/>
              <a:gd name="connsiteX4" fmla="*/ 516724 w 2496155"/>
              <a:gd name="connsiteY4" fmla="*/ 996571 h 3146832"/>
              <a:gd name="connsiteX5" fmla="*/ 753260 w 2496155"/>
              <a:gd name="connsiteY5" fmla="*/ 0 h 3146832"/>
              <a:gd name="connsiteX6" fmla="*/ 2495838 w 2496155"/>
              <a:gd name="connsiteY6" fmla="*/ 676 h 3146832"/>
              <a:gd name="connsiteX7" fmla="*/ 2486665 w 2496155"/>
              <a:gd name="connsiteY7" fmla="*/ 3146608 h 3146832"/>
              <a:gd name="connsiteX8" fmla="*/ 0 w 2496155"/>
              <a:gd name="connsiteY8" fmla="*/ 3146832 h 3146832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2133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496155"/>
              <a:gd name="connsiteY0" fmla="*/ 3147614 h 3147614"/>
              <a:gd name="connsiteX1" fmla="*/ 228011 w 2496155"/>
              <a:gd name="connsiteY1" fmla="*/ 2150011 h 3147614"/>
              <a:gd name="connsiteX2" fmla="*/ 989933 w 2496155"/>
              <a:gd name="connsiteY2" fmla="*/ 2149848 h 3147614"/>
              <a:gd name="connsiteX3" fmla="*/ 1266696 w 2496155"/>
              <a:gd name="connsiteY3" fmla="*/ 997011 h 3147614"/>
              <a:gd name="connsiteX4" fmla="*/ 516724 w 2496155"/>
              <a:gd name="connsiteY4" fmla="*/ 997353 h 3147614"/>
              <a:gd name="connsiteX5" fmla="*/ 753260 w 2496155"/>
              <a:gd name="connsiteY5" fmla="*/ 782 h 3147614"/>
              <a:gd name="connsiteX6" fmla="*/ 2495838 w 2496155"/>
              <a:gd name="connsiteY6" fmla="*/ 0 h 3147614"/>
              <a:gd name="connsiteX7" fmla="*/ 2486665 w 2496155"/>
              <a:gd name="connsiteY7" fmla="*/ 3147390 h 3147614"/>
              <a:gd name="connsiteX8" fmla="*/ 0 w 2496155"/>
              <a:gd name="connsiteY8" fmla="*/ 3147614 h 3147614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675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500228"/>
              <a:gd name="connsiteY0" fmla="*/ 3146832 h 3146832"/>
              <a:gd name="connsiteX1" fmla="*/ 228011 w 2500228"/>
              <a:gd name="connsiteY1" fmla="*/ 2149229 h 3146832"/>
              <a:gd name="connsiteX2" fmla="*/ 989933 w 2500228"/>
              <a:gd name="connsiteY2" fmla="*/ 2149066 h 3146832"/>
              <a:gd name="connsiteX3" fmla="*/ 1266696 w 2500228"/>
              <a:gd name="connsiteY3" fmla="*/ 996229 h 3146832"/>
              <a:gd name="connsiteX4" fmla="*/ 516724 w 2500228"/>
              <a:gd name="connsiteY4" fmla="*/ 996571 h 3146832"/>
              <a:gd name="connsiteX5" fmla="*/ 753260 w 2500228"/>
              <a:gd name="connsiteY5" fmla="*/ 0 h 3146832"/>
              <a:gd name="connsiteX6" fmla="*/ 2499976 w 2500228"/>
              <a:gd name="connsiteY6" fmla="*/ 2133 h 3146832"/>
              <a:gd name="connsiteX7" fmla="*/ 2486665 w 2500228"/>
              <a:gd name="connsiteY7" fmla="*/ 3146608 h 3146832"/>
              <a:gd name="connsiteX8" fmla="*/ 0 w 2500228"/>
              <a:gd name="connsiteY8" fmla="*/ 3146832 h 3146832"/>
              <a:gd name="connsiteX0" fmla="*/ 0 w 2492128"/>
              <a:gd name="connsiteY0" fmla="*/ 3146832 h 3146832"/>
              <a:gd name="connsiteX1" fmla="*/ 228011 w 2492128"/>
              <a:gd name="connsiteY1" fmla="*/ 2149229 h 3146832"/>
              <a:gd name="connsiteX2" fmla="*/ 989933 w 2492128"/>
              <a:gd name="connsiteY2" fmla="*/ 2149066 h 3146832"/>
              <a:gd name="connsiteX3" fmla="*/ 1266696 w 2492128"/>
              <a:gd name="connsiteY3" fmla="*/ 996229 h 3146832"/>
              <a:gd name="connsiteX4" fmla="*/ 516724 w 2492128"/>
              <a:gd name="connsiteY4" fmla="*/ 996571 h 3146832"/>
              <a:gd name="connsiteX5" fmla="*/ 753260 w 2492128"/>
              <a:gd name="connsiteY5" fmla="*/ 0 h 3146832"/>
              <a:gd name="connsiteX6" fmla="*/ 2491699 w 2492128"/>
              <a:gd name="connsiteY6" fmla="*/ 6505 h 3146832"/>
              <a:gd name="connsiteX7" fmla="*/ 2486665 w 2492128"/>
              <a:gd name="connsiteY7" fmla="*/ 3146608 h 3146832"/>
              <a:gd name="connsiteX8" fmla="*/ 0 w 2492128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66869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85491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8223"/>
              <a:gd name="connsiteY0" fmla="*/ 3146832 h 3146832"/>
              <a:gd name="connsiteX1" fmla="*/ 228011 w 2488223"/>
              <a:gd name="connsiteY1" fmla="*/ 2149229 h 3146832"/>
              <a:gd name="connsiteX2" fmla="*/ 989933 w 2488223"/>
              <a:gd name="connsiteY2" fmla="*/ 2149066 h 3146832"/>
              <a:gd name="connsiteX3" fmla="*/ 1266696 w 2488223"/>
              <a:gd name="connsiteY3" fmla="*/ 996229 h 3146832"/>
              <a:gd name="connsiteX4" fmla="*/ 516724 w 2488223"/>
              <a:gd name="connsiteY4" fmla="*/ 996571 h 3146832"/>
              <a:gd name="connsiteX5" fmla="*/ 753260 w 2488223"/>
              <a:gd name="connsiteY5" fmla="*/ 0 h 3146832"/>
              <a:gd name="connsiteX6" fmla="*/ 2487560 w 2488223"/>
              <a:gd name="connsiteY6" fmla="*/ 676 h 3146832"/>
              <a:gd name="connsiteX7" fmla="*/ 2486665 w 2488223"/>
              <a:gd name="connsiteY7" fmla="*/ 3146608 h 3146832"/>
              <a:gd name="connsiteX8" fmla="*/ 0 w 2488223"/>
              <a:gd name="connsiteY8" fmla="*/ 3146832 h 3146832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90149"/>
              <a:gd name="connsiteY0" fmla="*/ 3148515 h 3148515"/>
              <a:gd name="connsiteX1" fmla="*/ 228011 w 2490149"/>
              <a:gd name="connsiteY1" fmla="*/ 2150912 h 3148515"/>
              <a:gd name="connsiteX2" fmla="*/ 989933 w 2490149"/>
              <a:gd name="connsiteY2" fmla="*/ 2150749 h 3148515"/>
              <a:gd name="connsiteX3" fmla="*/ 1266696 w 2490149"/>
              <a:gd name="connsiteY3" fmla="*/ 997912 h 3148515"/>
              <a:gd name="connsiteX4" fmla="*/ 516724 w 2490149"/>
              <a:gd name="connsiteY4" fmla="*/ 998254 h 3148515"/>
              <a:gd name="connsiteX5" fmla="*/ 753260 w 2490149"/>
              <a:gd name="connsiteY5" fmla="*/ 1683 h 3148515"/>
              <a:gd name="connsiteX6" fmla="*/ 2489629 w 2490149"/>
              <a:gd name="connsiteY6" fmla="*/ 0 h 3148515"/>
              <a:gd name="connsiteX7" fmla="*/ 2486665 w 2490149"/>
              <a:gd name="connsiteY7" fmla="*/ 3148291 h 3148515"/>
              <a:gd name="connsiteX8" fmla="*/ 0 w 2490149"/>
              <a:gd name="connsiteY8" fmla="*/ 3148515 h 3148515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87645"/>
              <a:gd name="connsiteY0" fmla="*/ 3146832 h 3146832"/>
              <a:gd name="connsiteX1" fmla="*/ 228011 w 2487645"/>
              <a:gd name="connsiteY1" fmla="*/ 2149229 h 3146832"/>
              <a:gd name="connsiteX2" fmla="*/ 989933 w 2487645"/>
              <a:gd name="connsiteY2" fmla="*/ 2149066 h 3146832"/>
              <a:gd name="connsiteX3" fmla="*/ 1266696 w 2487645"/>
              <a:gd name="connsiteY3" fmla="*/ 996229 h 3146832"/>
              <a:gd name="connsiteX4" fmla="*/ 516724 w 2487645"/>
              <a:gd name="connsiteY4" fmla="*/ 996571 h 3146832"/>
              <a:gd name="connsiteX5" fmla="*/ 753260 w 2487645"/>
              <a:gd name="connsiteY5" fmla="*/ 0 h 3146832"/>
              <a:gd name="connsiteX6" fmla="*/ 2486920 w 2487645"/>
              <a:gd name="connsiteY6" fmla="*/ 225 h 3146832"/>
              <a:gd name="connsiteX7" fmla="*/ 2486665 w 2487645"/>
              <a:gd name="connsiteY7" fmla="*/ 3146608 h 3146832"/>
              <a:gd name="connsiteX8" fmla="*/ 0 w 2487645"/>
              <a:gd name="connsiteY8" fmla="*/ 3146832 h 3146832"/>
              <a:gd name="connsiteX0" fmla="*/ 0 w 2670164"/>
              <a:gd name="connsiteY0" fmla="*/ 3146832 h 3204691"/>
              <a:gd name="connsiteX1" fmla="*/ 228011 w 2670164"/>
              <a:gd name="connsiteY1" fmla="*/ 2149229 h 3204691"/>
              <a:gd name="connsiteX2" fmla="*/ 989933 w 2670164"/>
              <a:gd name="connsiteY2" fmla="*/ 2149066 h 3204691"/>
              <a:gd name="connsiteX3" fmla="*/ 1266696 w 2670164"/>
              <a:gd name="connsiteY3" fmla="*/ 996229 h 3204691"/>
              <a:gd name="connsiteX4" fmla="*/ 516724 w 2670164"/>
              <a:gd name="connsiteY4" fmla="*/ 996571 h 3204691"/>
              <a:gd name="connsiteX5" fmla="*/ 753260 w 2670164"/>
              <a:gd name="connsiteY5" fmla="*/ 0 h 3204691"/>
              <a:gd name="connsiteX6" fmla="*/ 2486920 w 2670164"/>
              <a:gd name="connsiteY6" fmla="*/ 225 h 3204691"/>
              <a:gd name="connsiteX7" fmla="*/ 2484594 w 2670164"/>
              <a:gd name="connsiteY7" fmla="*/ 2898697 h 3204691"/>
              <a:gd name="connsiteX8" fmla="*/ 2486665 w 2670164"/>
              <a:gd name="connsiteY8" fmla="*/ 3146608 h 3204691"/>
              <a:gd name="connsiteX9" fmla="*/ 0 w 2670164"/>
              <a:gd name="connsiteY9" fmla="*/ 3146832 h 3204691"/>
              <a:gd name="connsiteX0" fmla="*/ 0 w 2614576"/>
              <a:gd name="connsiteY0" fmla="*/ 3146832 h 3204713"/>
              <a:gd name="connsiteX1" fmla="*/ 228011 w 2614576"/>
              <a:gd name="connsiteY1" fmla="*/ 2149229 h 3204713"/>
              <a:gd name="connsiteX2" fmla="*/ 989933 w 2614576"/>
              <a:gd name="connsiteY2" fmla="*/ 2149066 h 3204713"/>
              <a:gd name="connsiteX3" fmla="*/ 1266696 w 2614576"/>
              <a:gd name="connsiteY3" fmla="*/ 996229 h 3204713"/>
              <a:gd name="connsiteX4" fmla="*/ 516724 w 2614576"/>
              <a:gd name="connsiteY4" fmla="*/ 996571 h 3204713"/>
              <a:gd name="connsiteX5" fmla="*/ 753260 w 2614576"/>
              <a:gd name="connsiteY5" fmla="*/ 0 h 3204713"/>
              <a:gd name="connsiteX6" fmla="*/ 2486920 w 2614576"/>
              <a:gd name="connsiteY6" fmla="*/ 225 h 3204713"/>
              <a:gd name="connsiteX7" fmla="*/ 2484594 w 2614576"/>
              <a:gd name="connsiteY7" fmla="*/ 2898697 h 3204713"/>
              <a:gd name="connsiteX8" fmla="*/ 2486665 w 2614576"/>
              <a:gd name="connsiteY8" fmla="*/ 3146608 h 3204713"/>
              <a:gd name="connsiteX9" fmla="*/ 1925926 w 2614576"/>
              <a:gd name="connsiteY9" fmla="*/ 3146447 h 3204713"/>
              <a:gd name="connsiteX10" fmla="*/ 0 w 2614576"/>
              <a:gd name="connsiteY10" fmla="*/ 3146832 h 3204713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823"/>
              <a:gd name="connsiteY0" fmla="*/ 3146832 h 3146832"/>
              <a:gd name="connsiteX1" fmla="*/ 228011 w 2614823"/>
              <a:gd name="connsiteY1" fmla="*/ 2149229 h 3146832"/>
              <a:gd name="connsiteX2" fmla="*/ 989933 w 2614823"/>
              <a:gd name="connsiteY2" fmla="*/ 2149066 h 3146832"/>
              <a:gd name="connsiteX3" fmla="*/ 1266696 w 2614823"/>
              <a:gd name="connsiteY3" fmla="*/ 996229 h 3146832"/>
              <a:gd name="connsiteX4" fmla="*/ 516724 w 2614823"/>
              <a:gd name="connsiteY4" fmla="*/ 996571 h 3146832"/>
              <a:gd name="connsiteX5" fmla="*/ 753260 w 2614823"/>
              <a:gd name="connsiteY5" fmla="*/ 0 h 3146832"/>
              <a:gd name="connsiteX6" fmla="*/ 2486920 w 2614823"/>
              <a:gd name="connsiteY6" fmla="*/ 225 h 3146832"/>
              <a:gd name="connsiteX7" fmla="*/ 2484594 w 2614823"/>
              <a:gd name="connsiteY7" fmla="*/ 2898697 h 3146832"/>
              <a:gd name="connsiteX8" fmla="*/ 1977657 w 2614823"/>
              <a:gd name="connsiteY8" fmla="*/ 2903231 h 3146832"/>
              <a:gd name="connsiteX9" fmla="*/ 1925926 w 2614823"/>
              <a:gd name="connsiteY9" fmla="*/ 3146447 h 3146832"/>
              <a:gd name="connsiteX10" fmla="*/ 0 w 2614823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2525 w 2486920"/>
              <a:gd name="connsiteY7" fmla="*/ 2900155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86920" h="3146832">
                <a:moveTo>
                  <a:pt x="0" y="3146832"/>
                </a:moveTo>
                <a:lnTo>
                  <a:pt x="228011" y="2149229"/>
                </a:lnTo>
                <a:lnTo>
                  <a:pt x="989933" y="2149066"/>
                </a:lnTo>
                <a:lnTo>
                  <a:pt x="1266696" y="996229"/>
                </a:lnTo>
                <a:lnTo>
                  <a:pt x="516724" y="996571"/>
                </a:lnTo>
                <a:lnTo>
                  <a:pt x="753260" y="0"/>
                </a:lnTo>
                <a:lnTo>
                  <a:pt x="2486920" y="225"/>
                </a:lnTo>
                <a:cubicBezTo>
                  <a:pt x="2486145" y="966382"/>
                  <a:pt x="2483688" y="1450919"/>
                  <a:pt x="2482525" y="2900155"/>
                </a:cubicBezTo>
                <a:lnTo>
                  <a:pt x="1977657" y="2900316"/>
                </a:lnTo>
                <a:lnTo>
                  <a:pt x="1925926" y="3146447"/>
                </a:lnTo>
                <a:lnTo>
                  <a:pt x="0" y="3146832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5" name="Symbol zastępczy obrazu 4">
            <a:extLst>
              <a:ext uri="{FF2B5EF4-FFF2-40B4-BE49-F238E27FC236}">
                <a16:creationId xmlns:a16="http://schemas.microsoft.com/office/drawing/2014/main" id="{94F6D38B-BB88-0F4B-B11E-B7939AEF9BD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22015" y="0"/>
            <a:ext cx="3157047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543311"/>
              <a:gd name="connsiteY0" fmla="*/ 2172541 h 2172541"/>
              <a:gd name="connsiteX1" fmla="*/ 247372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9120 h 2179120"/>
              <a:gd name="connsiteX1" fmla="*/ 375120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9120 h 2179120"/>
              <a:gd name="connsiteX1" fmla="*/ 347349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2541 h 2172541"/>
              <a:gd name="connsiteX1" fmla="*/ 347349 w 2543311"/>
              <a:gd name="connsiteY1" fmla="*/ 6578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47349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02914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665551"/>
              <a:gd name="connsiteY0" fmla="*/ 2180161 h 2180161"/>
              <a:gd name="connsiteX1" fmla="*/ 302914 w 2665551"/>
              <a:gd name="connsiteY1" fmla="*/ 7620 h 2180161"/>
              <a:gd name="connsiteX2" fmla="*/ 2665551 w 2665551"/>
              <a:gd name="connsiteY2" fmla="*/ 0 h 2180161"/>
              <a:gd name="connsiteX3" fmla="*/ 2290846 w 2665551"/>
              <a:gd name="connsiteY3" fmla="*/ 2180161 h 2180161"/>
              <a:gd name="connsiteX4" fmla="*/ 0 w 2665551"/>
              <a:gd name="connsiteY4" fmla="*/ 218016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762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80161"/>
              <a:gd name="connsiteX1" fmla="*/ 302914 w 2665551"/>
              <a:gd name="connsiteY1" fmla="*/ 0 h 2180161"/>
              <a:gd name="connsiteX2" fmla="*/ 2665551 w 2665551"/>
              <a:gd name="connsiteY2" fmla="*/ 0 h 2180161"/>
              <a:gd name="connsiteX3" fmla="*/ 2355183 w 2665551"/>
              <a:gd name="connsiteY3" fmla="*/ 2180161 h 2180161"/>
              <a:gd name="connsiteX4" fmla="*/ 0 w 2665551"/>
              <a:gd name="connsiteY4" fmla="*/ 217254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355183 w 2665551"/>
              <a:gd name="connsiteY3" fmla="*/ 2172541 h 2172541"/>
              <a:gd name="connsiteX4" fmla="*/ 0 w 266555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5551" h="2172541">
                <a:moveTo>
                  <a:pt x="0" y="2172541"/>
                </a:moveTo>
                <a:lnTo>
                  <a:pt x="302914" y="0"/>
                </a:lnTo>
                <a:lnTo>
                  <a:pt x="2665551" y="0"/>
                </a:lnTo>
                <a:lnTo>
                  <a:pt x="23551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7" name="Symbol zastępczy obrazu 4">
            <a:extLst>
              <a:ext uri="{FF2B5EF4-FFF2-40B4-BE49-F238E27FC236}">
                <a16:creationId xmlns:a16="http://schemas.microsoft.com/office/drawing/2014/main" id="{CFDB6851-2A6E-0C43-BE25-340A0A0E3032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02141" y="4685458"/>
            <a:ext cx="3142794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21071"/>
              <a:gd name="connsiteY0" fmla="*/ 2179119 h 2179119"/>
              <a:gd name="connsiteX1" fmla="*/ 269588 w 2621071"/>
              <a:gd name="connsiteY1" fmla="*/ 0 h 2179119"/>
              <a:gd name="connsiteX2" fmla="*/ 2621071 w 2621071"/>
              <a:gd name="connsiteY2" fmla="*/ 6578 h 2179119"/>
              <a:gd name="connsiteX3" fmla="*/ 2368606 w 2621071"/>
              <a:gd name="connsiteY3" fmla="*/ 2179119 h 2179119"/>
              <a:gd name="connsiteX4" fmla="*/ 0 w 2621071"/>
              <a:gd name="connsiteY4" fmla="*/ 2179119 h 2179119"/>
              <a:gd name="connsiteX0" fmla="*/ 0 w 2621071"/>
              <a:gd name="connsiteY0" fmla="*/ 2172541 h 2172541"/>
              <a:gd name="connsiteX1" fmla="*/ 269588 w 2621071"/>
              <a:gd name="connsiteY1" fmla="*/ 1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407486 w 2659951"/>
              <a:gd name="connsiteY3" fmla="*/ 2172541 h 2172541"/>
              <a:gd name="connsiteX4" fmla="*/ 0 w 265995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349583 w 2659951"/>
              <a:gd name="connsiteY3" fmla="*/ 2172541 h 2172541"/>
              <a:gd name="connsiteX4" fmla="*/ 0 w 2659951"/>
              <a:gd name="connsiteY4" fmla="*/ 2172541 h 2172541"/>
              <a:gd name="connsiteX0" fmla="*/ 0 w 2653517"/>
              <a:gd name="connsiteY0" fmla="*/ 2172540 h 2172540"/>
              <a:gd name="connsiteX1" fmla="*/ 308468 w 2653517"/>
              <a:gd name="connsiteY1" fmla="*/ 0 h 2172540"/>
              <a:gd name="connsiteX2" fmla="*/ 2653517 w 2653517"/>
              <a:gd name="connsiteY2" fmla="*/ 7619 h 2172540"/>
              <a:gd name="connsiteX3" fmla="*/ 2349583 w 2653517"/>
              <a:gd name="connsiteY3" fmla="*/ 2172540 h 2172540"/>
              <a:gd name="connsiteX4" fmla="*/ 0 w 2653517"/>
              <a:gd name="connsiteY4" fmla="*/ 2172540 h 2172540"/>
              <a:gd name="connsiteX0" fmla="*/ 0 w 2653517"/>
              <a:gd name="connsiteY0" fmla="*/ 2180161 h 2180161"/>
              <a:gd name="connsiteX1" fmla="*/ 308468 w 2653517"/>
              <a:gd name="connsiteY1" fmla="*/ 7621 h 2180161"/>
              <a:gd name="connsiteX2" fmla="*/ 2653517 w 2653517"/>
              <a:gd name="connsiteY2" fmla="*/ 0 h 2180161"/>
              <a:gd name="connsiteX3" fmla="*/ 2349583 w 2653517"/>
              <a:gd name="connsiteY3" fmla="*/ 2180161 h 2180161"/>
              <a:gd name="connsiteX4" fmla="*/ 0 w 2653517"/>
              <a:gd name="connsiteY4" fmla="*/ 2180161 h 2180161"/>
              <a:gd name="connsiteX0" fmla="*/ 0 w 2647083"/>
              <a:gd name="connsiteY0" fmla="*/ 2172540 h 2172540"/>
              <a:gd name="connsiteX1" fmla="*/ 308468 w 2647083"/>
              <a:gd name="connsiteY1" fmla="*/ 0 h 2172540"/>
              <a:gd name="connsiteX2" fmla="*/ 2647083 w 2647083"/>
              <a:gd name="connsiteY2" fmla="*/ 7619 h 2172540"/>
              <a:gd name="connsiteX3" fmla="*/ 2349583 w 2647083"/>
              <a:gd name="connsiteY3" fmla="*/ 2172540 h 2172540"/>
              <a:gd name="connsiteX4" fmla="*/ 0 w 2647083"/>
              <a:gd name="connsiteY4" fmla="*/ 2172540 h 2172540"/>
              <a:gd name="connsiteX0" fmla="*/ 0 w 2666384"/>
              <a:gd name="connsiteY0" fmla="*/ 2172541 h 2172541"/>
              <a:gd name="connsiteX1" fmla="*/ 308468 w 2666384"/>
              <a:gd name="connsiteY1" fmla="*/ 1 h 2172541"/>
              <a:gd name="connsiteX2" fmla="*/ 2666384 w 2666384"/>
              <a:gd name="connsiteY2" fmla="*/ 0 h 2172541"/>
              <a:gd name="connsiteX3" fmla="*/ 2349583 w 2666384"/>
              <a:gd name="connsiteY3" fmla="*/ 2172541 h 2172541"/>
              <a:gd name="connsiteX4" fmla="*/ 0 w 2666384"/>
              <a:gd name="connsiteY4" fmla="*/ 2172541 h 2172541"/>
              <a:gd name="connsiteX0" fmla="*/ 0 w 2653517"/>
              <a:gd name="connsiteY0" fmla="*/ 2172541 h 2172541"/>
              <a:gd name="connsiteX1" fmla="*/ 308468 w 2653517"/>
              <a:gd name="connsiteY1" fmla="*/ 1 h 2172541"/>
              <a:gd name="connsiteX2" fmla="*/ 2653517 w 2653517"/>
              <a:gd name="connsiteY2" fmla="*/ 0 h 2172541"/>
              <a:gd name="connsiteX3" fmla="*/ 2349583 w 2653517"/>
              <a:gd name="connsiteY3" fmla="*/ 2172541 h 2172541"/>
              <a:gd name="connsiteX4" fmla="*/ 0 w 2653517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517" h="2172541">
                <a:moveTo>
                  <a:pt x="0" y="2172541"/>
                </a:moveTo>
                <a:lnTo>
                  <a:pt x="308468" y="1"/>
                </a:lnTo>
                <a:lnTo>
                  <a:pt x="2653517" y="0"/>
                </a:lnTo>
                <a:lnTo>
                  <a:pt x="23495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8" name="Symbol zastępczy obrazu 4">
            <a:extLst>
              <a:ext uri="{FF2B5EF4-FFF2-40B4-BE49-F238E27FC236}">
                <a16:creationId xmlns:a16="http://schemas.microsoft.com/office/drawing/2014/main" id="{D792EC98-781D-DC4E-9896-6E3BB883EF0D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3514443"/>
            <a:ext cx="5586817" cy="3345448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624645"/>
              <a:gd name="connsiteY0" fmla="*/ 2169375 h 2169375"/>
              <a:gd name="connsiteX1" fmla="*/ 553 w 2624645"/>
              <a:gd name="connsiteY1" fmla="*/ 0 h 2169375"/>
              <a:gd name="connsiteX2" fmla="*/ 2624645 w 2624645"/>
              <a:gd name="connsiteY2" fmla="*/ 516962 h 2169375"/>
              <a:gd name="connsiteX3" fmla="*/ 2368606 w 2624645"/>
              <a:gd name="connsiteY3" fmla="*/ 2169375 h 2169375"/>
              <a:gd name="connsiteX4" fmla="*/ 0 w 2624645"/>
              <a:gd name="connsiteY4" fmla="*/ 2169375 h 2169375"/>
              <a:gd name="connsiteX0" fmla="*/ 0 w 2624645"/>
              <a:gd name="connsiteY0" fmla="*/ 1689077 h 1689077"/>
              <a:gd name="connsiteX1" fmla="*/ 4002 w 2624645"/>
              <a:gd name="connsiteY1" fmla="*/ 0 h 1689077"/>
              <a:gd name="connsiteX2" fmla="*/ 2624645 w 2624645"/>
              <a:gd name="connsiteY2" fmla="*/ 36664 h 1689077"/>
              <a:gd name="connsiteX3" fmla="*/ 2368606 w 2624645"/>
              <a:gd name="connsiteY3" fmla="*/ 1689077 h 1689077"/>
              <a:gd name="connsiteX4" fmla="*/ 0 w 2624645"/>
              <a:gd name="connsiteY4" fmla="*/ 1689077 h 1689077"/>
              <a:gd name="connsiteX0" fmla="*/ 0 w 2624645"/>
              <a:gd name="connsiteY0" fmla="*/ 1670745 h 1670745"/>
              <a:gd name="connsiteX1" fmla="*/ 553 w 2624645"/>
              <a:gd name="connsiteY1" fmla="*/ 0 h 1670745"/>
              <a:gd name="connsiteX2" fmla="*/ 2624645 w 2624645"/>
              <a:gd name="connsiteY2" fmla="*/ 18332 h 1670745"/>
              <a:gd name="connsiteX3" fmla="*/ 2368606 w 2624645"/>
              <a:gd name="connsiteY3" fmla="*/ 1670745 h 1670745"/>
              <a:gd name="connsiteX4" fmla="*/ 0 w 2624645"/>
              <a:gd name="connsiteY4" fmla="*/ 1670745 h 1670745"/>
              <a:gd name="connsiteX0" fmla="*/ 0 w 2624645"/>
              <a:gd name="connsiteY0" fmla="*/ 1659746 h 1659746"/>
              <a:gd name="connsiteX1" fmla="*/ 553 w 2624645"/>
              <a:gd name="connsiteY1" fmla="*/ 0 h 1659746"/>
              <a:gd name="connsiteX2" fmla="*/ 2624645 w 2624645"/>
              <a:gd name="connsiteY2" fmla="*/ 7333 h 1659746"/>
              <a:gd name="connsiteX3" fmla="*/ 2368606 w 2624645"/>
              <a:gd name="connsiteY3" fmla="*/ 1659746 h 1659746"/>
              <a:gd name="connsiteX4" fmla="*/ 0 w 2624645"/>
              <a:gd name="connsiteY4" fmla="*/ 1659746 h 1659746"/>
              <a:gd name="connsiteX0" fmla="*/ 0 w 2624645"/>
              <a:gd name="connsiteY0" fmla="*/ 1652413 h 1652413"/>
              <a:gd name="connsiteX1" fmla="*/ 553 w 2624645"/>
              <a:gd name="connsiteY1" fmla="*/ 3666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28025 w 2624645"/>
              <a:gd name="connsiteY3" fmla="*/ 605963 h 1652413"/>
              <a:gd name="connsiteX4" fmla="*/ 2368606 w 2624645"/>
              <a:gd name="connsiteY4" fmla="*/ 1652413 h 1652413"/>
              <a:gd name="connsiteX5" fmla="*/ 0 w 2624645"/>
              <a:gd name="connsiteY5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30900 w 2624645"/>
              <a:gd name="connsiteY3" fmla="*/ 569299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5370 w 2624645"/>
              <a:gd name="connsiteY3" fmla="*/ 604436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1059 w 2624645"/>
              <a:gd name="connsiteY3" fmla="*/ 605964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528025"/>
              <a:gd name="connsiteY0" fmla="*/ 1653941 h 1653941"/>
              <a:gd name="connsiteX1" fmla="*/ 553 w 2528025"/>
              <a:gd name="connsiteY1" fmla="*/ 1528 h 1653941"/>
              <a:gd name="connsiteX2" fmla="*/ 2192049 w 2528025"/>
              <a:gd name="connsiteY2" fmla="*/ 0 h 1653941"/>
              <a:gd name="connsiteX3" fmla="*/ 2081059 w 2528025"/>
              <a:gd name="connsiteY3" fmla="*/ 607492 h 1653941"/>
              <a:gd name="connsiteX4" fmla="*/ 2528025 w 2528025"/>
              <a:gd name="connsiteY4" fmla="*/ 607491 h 1653941"/>
              <a:gd name="connsiteX5" fmla="*/ 2368606 w 2528025"/>
              <a:gd name="connsiteY5" fmla="*/ 1653941 h 1653941"/>
              <a:gd name="connsiteX6" fmla="*/ 0 w 2528025"/>
              <a:gd name="connsiteY6" fmla="*/ 1653941 h 1653941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92049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81278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8200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1014 w 2528025"/>
              <a:gd name="connsiteY2" fmla="*/ 44302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902 w 2528927"/>
              <a:gd name="connsiteY0" fmla="*/ 1608111 h 1608111"/>
              <a:gd name="connsiteX1" fmla="*/ 18 w 2528927"/>
              <a:gd name="connsiteY1" fmla="*/ 3056 h 1608111"/>
              <a:gd name="connsiteX2" fmla="*/ 2171916 w 2528927"/>
              <a:gd name="connsiteY2" fmla="*/ 0 h 1608111"/>
              <a:gd name="connsiteX3" fmla="*/ 2081961 w 2528927"/>
              <a:gd name="connsiteY3" fmla="*/ 561662 h 1608111"/>
              <a:gd name="connsiteX4" fmla="*/ 2528927 w 2528927"/>
              <a:gd name="connsiteY4" fmla="*/ 561661 h 1608111"/>
              <a:gd name="connsiteX5" fmla="*/ 2369508 w 2528927"/>
              <a:gd name="connsiteY5" fmla="*/ 1608111 h 1608111"/>
              <a:gd name="connsiteX6" fmla="*/ 902 w 2528927"/>
              <a:gd name="connsiteY6" fmla="*/ 1608111 h 1608111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71916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4755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2767 w 2528927"/>
              <a:gd name="connsiteY2" fmla="*/ 3093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2767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2812 w 2528927"/>
              <a:gd name="connsiteY3" fmla="*/ 560097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4285 w 2528927"/>
              <a:gd name="connsiteY3" fmla="*/ 563228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927" h="1609676">
                <a:moveTo>
                  <a:pt x="902" y="1609676"/>
                </a:moveTo>
                <a:cubicBezTo>
                  <a:pt x="1086" y="887606"/>
                  <a:pt x="-166" y="722108"/>
                  <a:pt x="18" y="38"/>
                </a:cubicBezTo>
                <a:lnTo>
                  <a:pt x="2155713" y="0"/>
                </a:lnTo>
                <a:lnTo>
                  <a:pt x="2064285" y="563228"/>
                </a:lnTo>
                <a:lnTo>
                  <a:pt x="2528927" y="563226"/>
                </a:lnTo>
                <a:lnTo>
                  <a:pt x="2369508" y="1609676"/>
                </a:lnTo>
                <a:lnTo>
                  <a:pt x="902" y="160967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2" name="Symbol zastępczy tekstu 9">
            <a:extLst>
              <a:ext uri="{FF2B5EF4-FFF2-40B4-BE49-F238E27FC236}">
                <a16:creationId xmlns:a16="http://schemas.microsoft.com/office/drawing/2014/main" id="{94A2A4AC-6772-1C4E-96FE-7FB40B62126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84211" y="2349311"/>
            <a:ext cx="5315741" cy="2159379"/>
          </a:xfrm>
          <a:prstGeom prst="parallelogram">
            <a:avLst>
              <a:gd name="adj" fmla="val 16947"/>
            </a:avLst>
          </a:prstGeom>
          <a:solidFill>
            <a:srgbClr val="7C7C7C"/>
          </a:solidFill>
        </p:spPr>
        <p:txBody>
          <a:bodyPr lIns="0" anchor="ctr" anchorCtr="0"/>
          <a:lstStyle>
            <a:lvl1pPr marL="342900" marR="0" indent="-34290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sz="2000"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</p:txBody>
      </p:sp>
      <p:sp>
        <p:nvSpPr>
          <p:cNvPr id="22" name="Symbol zastępczy obrazu 4">
            <a:extLst>
              <a:ext uri="{FF2B5EF4-FFF2-40B4-BE49-F238E27FC236}">
                <a16:creationId xmlns:a16="http://schemas.microsoft.com/office/drawing/2014/main" id="{951230A0-7FA7-5842-B224-C8F29F4D6244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6416040" cy="3337752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461855 w 2707427"/>
              <a:gd name="connsiteY3" fmla="*/ 1593751 h 2169375"/>
              <a:gd name="connsiteX4" fmla="*/ 0 w 2707427"/>
              <a:gd name="connsiteY4" fmla="*/ 2169375 h 2169375"/>
              <a:gd name="connsiteX0" fmla="*/ 2671 w 2706883"/>
              <a:gd name="connsiteY0" fmla="*/ 1623082 h 1623082"/>
              <a:gd name="connsiteX1" fmla="*/ 9 w 2706883"/>
              <a:gd name="connsiteY1" fmla="*/ 0 h 1623082"/>
              <a:gd name="connsiteX2" fmla="*/ 2706883 w 2706883"/>
              <a:gd name="connsiteY2" fmla="*/ 0 h 1623082"/>
              <a:gd name="connsiteX3" fmla="*/ 2461311 w 2706883"/>
              <a:gd name="connsiteY3" fmla="*/ 1593751 h 1623082"/>
              <a:gd name="connsiteX4" fmla="*/ 2671 w 2706883"/>
              <a:gd name="connsiteY4" fmla="*/ 1623082 h 1623082"/>
              <a:gd name="connsiteX0" fmla="*/ 2671 w 2706883"/>
              <a:gd name="connsiteY0" fmla="*/ 1582752 h 1593751"/>
              <a:gd name="connsiteX1" fmla="*/ 9 w 2706883"/>
              <a:gd name="connsiteY1" fmla="*/ 0 h 1593751"/>
              <a:gd name="connsiteX2" fmla="*/ 2706883 w 2706883"/>
              <a:gd name="connsiteY2" fmla="*/ 0 h 1593751"/>
              <a:gd name="connsiteX3" fmla="*/ 2461311 w 2706883"/>
              <a:gd name="connsiteY3" fmla="*/ 1593751 h 1593751"/>
              <a:gd name="connsiteX4" fmla="*/ 2671 w 2706883"/>
              <a:gd name="connsiteY4" fmla="*/ 1582752 h 1593751"/>
              <a:gd name="connsiteX0" fmla="*/ 0 w 2707427"/>
              <a:gd name="connsiteY0" fmla="*/ 1586419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86419 h 1593751"/>
              <a:gd name="connsiteX0" fmla="*/ 0 w 2707427"/>
              <a:gd name="connsiteY0" fmla="*/ 1590086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90086 h 1593751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461855 w 2707427"/>
              <a:gd name="connsiteY3" fmla="*/ 1593751 h 1593752"/>
              <a:gd name="connsiteX4" fmla="*/ 0 w 2707427"/>
              <a:gd name="connsiteY4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461855 w 2707427"/>
              <a:gd name="connsiteY4" fmla="*/ 1593751 h 1593752"/>
              <a:gd name="connsiteX5" fmla="*/ 0 w 2707427"/>
              <a:gd name="connsiteY5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540222 w 2707427"/>
              <a:gd name="connsiteY4" fmla="*/ 1067837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5609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0250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033126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49204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13227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2525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3752 h 1605973"/>
              <a:gd name="connsiteX0" fmla="*/ 0 w 2707427"/>
              <a:gd name="connsiteY0" fmla="*/ 159986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986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17226 w 2707427"/>
              <a:gd name="connsiteY5" fmla="*/ 1604407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1345 w 2707427"/>
              <a:gd name="connsiteY5" fmla="*/ 1604407 h 1605973"/>
              <a:gd name="connsiteX6" fmla="*/ 0 w 2707427"/>
              <a:gd name="connsiteY6" fmla="*/ 1605973 h 1605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7427" h="1605973">
                <a:moveTo>
                  <a:pt x="0" y="1605973"/>
                </a:moveTo>
                <a:cubicBezTo>
                  <a:pt x="184" y="883903"/>
                  <a:pt x="369" y="722070"/>
                  <a:pt x="553" y="0"/>
                </a:cubicBezTo>
                <a:lnTo>
                  <a:pt x="2707427" y="0"/>
                </a:lnTo>
                <a:lnTo>
                  <a:pt x="2544242" y="1041867"/>
                </a:lnTo>
                <a:lnTo>
                  <a:pt x="2107421" y="1043432"/>
                </a:lnTo>
                <a:lnTo>
                  <a:pt x="2021345" y="1604407"/>
                </a:lnTo>
                <a:lnTo>
                  <a:pt x="0" y="1605973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8777130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on JIT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C3F752FE-2D2F-5A4E-9B0D-1DC2F4E29F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Symbol zastępczy obrazu 9">
            <a:extLst>
              <a:ext uri="{FF2B5EF4-FFF2-40B4-BE49-F238E27FC236}">
                <a16:creationId xmlns:a16="http://schemas.microsoft.com/office/drawing/2014/main" id="{A8829EB4-BB58-FA47-9A59-BC7768DCE74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093568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10EF85CE-6BDB-4349-AA90-6233CE75743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11198904" cy="4217988"/>
          </a:xfrm>
        </p:spPr>
        <p:txBody>
          <a:bodyPr/>
          <a:lstStyle>
            <a:lvl1pPr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3685565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10EF85CE-6BDB-4349-AA90-6233CE757438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5438175" cy="4217988"/>
          </a:xfrm>
        </p:spPr>
        <p:txBody>
          <a:bodyPr/>
          <a:lstStyle>
            <a:lvl1pPr algn="ctr"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4453572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07988" y="1591200"/>
            <a:ext cx="11198903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805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6" name="Symbol zastępczy tekstu 5">
            <a:extLst>
              <a:ext uri="{FF2B5EF4-FFF2-40B4-BE49-F238E27FC236}">
                <a16:creationId xmlns:a16="http://schemas.microsoft.com/office/drawing/2014/main" id="{8DF7D9B8-6762-DA4D-8C4D-7909E623CC85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8" y="1591200"/>
            <a:ext cx="5439600" cy="4217988"/>
          </a:xfrm>
        </p:spPr>
        <p:txBody>
          <a:bodyPr numCol="2"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  <a:lvl2pPr marL="363538" indent="-239713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2511332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char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Symbol zastępczy wykresu 2">
            <a:extLst>
              <a:ext uri="{FF2B5EF4-FFF2-40B4-BE49-F238E27FC236}">
                <a16:creationId xmlns:a16="http://schemas.microsoft.com/office/drawing/2014/main" id="{24B711A9-6617-3A40-B5E4-A5F222BE752E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95CE9177-D1A7-A740-A41D-91283288DAC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07988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20650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olny kształt 7">
            <a:extLst>
              <a:ext uri="{FF2B5EF4-FFF2-40B4-BE49-F238E27FC236}">
                <a16:creationId xmlns:a16="http://schemas.microsoft.com/office/drawing/2014/main" id="{74BD3E45-5639-F24F-80FC-3270BFDD326F}"/>
              </a:ext>
            </a:extLst>
          </p:cNvPr>
          <p:cNvSpPr/>
          <p:nvPr userDrawn="1"/>
        </p:nvSpPr>
        <p:spPr>
          <a:xfrm>
            <a:off x="4168738" y="0"/>
            <a:ext cx="8023262" cy="6858000"/>
          </a:xfrm>
          <a:custGeom>
            <a:avLst/>
            <a:gdLst>
              <a:gd name="connsiteX0" fmla="*/ 2565421 w 8023262"/>
              <a:gd name="connsiteY0" fmla="*/ 0 h 6858000"/>
              <a:gd name="connsiteX1" fmla="*/ 4029229 w 8023262"/>
              <a:gd name="connsiteY1" fmla="*/ 0 h 6858000"/>
              <a:gd name="connsiteX2" fmla="*/ 4030133 w 8023262"/>
              <a:gd name="connsiteY2" fmla="*/ 0 h 6858000"/>
              <a:gd name="connsiteX3" fmla="*/ 5493037 w 8023262"/>
              <a:gd name="connsiteY3" fmla="*/ 0 h 6858000"/>
              <a:gd name="connsiteX4" fmla="*/ 6956845 w 8023262"/>
              <a:gd name="connsiteY4" fmla="*/ 0 h 6858000"/>
              <a:gd name="connsiteX5" fmla="*/ 8023262 w 8023262"/>
              <a:gd name="connsiteY5" fmla="*/ 0 h 6858000"/>
              <a:gd name="connsiteX6" fmla="*/ 8023262 w 8023262"/>
              <a:gd name="connsiteY6" fmla="*/ 1064740 h 6858000"/>
              <a:gd name="connsiteX7" fmla="*/ 5856136 w 8023262"/>
              <a:gd name="connsiteY7" fmla="*/ 6858000 h 6858000"/>
              <a:gd name="connsiteX8" fmla="*/ 4392328 w 8023262"/>
              <a:gd name="connsiteY8" fmla="*/ 6858000 h 6858000"/>
              <a:gd name="connsiteX9" fmla="*/ 4391424 w 8023262"/>
              <a:gd name="connsiteY9" fmla="*/ 6858000 h 6858000"/>
              <a:gd name="connsiteX10" fmla="*/ 2928520 w 8023262"/>
              <a:gd name="connsiteY10" fmla="*/ 6858000 h 6858000"/>
              <a:gd name="connsiteX11" fmla="*/ 2927616 w 8023262"/>
              <a:gd name="connsiteY11" fmla="*/ 6858000 h 6858000"/>
              <a:gd name="connsiteX12" fmla="*/ 1464712 w 8023262"/>
              <a:gd name="connsiteY12" fmla="*/ 6858000 h 6858000"/>
              <a:gd name="connsiteX13" fmla="*/ 1463808 w 8023262"/>
              <a:gd name="connsiteY13" fmla="*/ 6858000 h 6858000"/>
              <a:gd name="connsiteX14" fmla="*/ 0 w 8023262"/>
              <a:gd name="connsiteY14" fmla="*/ 6858000 h 6858000"/>
              <a:gd name="connsiteX15" fmla="*/ 2565421 w 8023262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023262" h="6858000">
                <a:moveTo>
                  <a:pt x="2565421" y="0"/>
                </a:moveTo>
                <a:lnTo>
                  <a:pt x="4029229" y="0"/>
                </a:lnTo>
                <a:lnTo>
                  <a:pt x="4030133" y="0"/>
                </a:lnTo>
                <a:lnTo>
                  <a:pt x="5493037" y="0"/>
                </a:lnTo>
                <a:lnTo>
                  <a:pt x="6956845" y="0"/>
                </a:lnTo>
                <a:lnTo>
                  <a:pt x="8023262" y="0"/>
                </a:lnTo>
                <a:lnTo>
                  <a:pt x="8023262" y="1064740"/>
                </a:lnTo>
                <a:lnTo>
                  <a:pt x="5856136" y="6858000"/>
                </a:lnTo>
                <a:lnTo>
                  <a:pt x="4392328" y="6858000"/>
                </a:lnTo>
                <a:lnTo>
                  <a:pt x="4391424" y="6858000"/>
                </a:lnTo>
                <a:lnTo>
                  <a:pt x="2928520" y="6858000"/>
                </a:lnTo>
                <a:lnTo>
                  <a:pt x="2927616" y="6858000"/>
                </a:lnTo>
                <a:lnTo>
                  <a:pt x="1464712" y="6858000"/>
                </a:lnTo>
                <a:lnTo>
                  <a:pt x="1463808" y="6858000"/>
                </a:lnTo>
                <a:lnTo>
                  <a:pt x="0" y="6858000"/>
                </a:lnTo>
                <a:lnTo>
                  <a:pt x="2565421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Dowolny kształt 13">
            <a:extLst>
              <a:ext uri="{FF2B5EF4-FFF2-40B4-BE49-F238E27FC236}">
                <a16:creationId xmlns:a16="http://schemas.microsoft.com/office/drawing/2014/main" id="{1237FF6D-728D-FF49-A341-8BD68A26427D}"/>
              </a:ext>
            </a:extLst>
          </p:cNvPr>
          <p:cNvSpPr/>
          <p:nvPr userDrawn="1"/>
        </p:nvSpPr>
        <p:spPr>
          <a:xfrm>
            <a:off x="0" y="0"/>
            <a:ext cx="6746238" cy="6858000"/>
          </a:xfrm>
          <a:custGeom>
            <a:avLst/>
            <a:gdLst>
              <a:gd name="connsiteX0" fmla="*/ 890102 w 6746238"/>
              <a:gd name="connsiteY0" fmla="*/ 0 h 6858000"/>
              <a:gd name="connsiteX1" fmla="*/ 2353910 w 6746238"/>
              <a:gd name="connsiteY1" fmla="*/ 0 h 6858000"/>
              <a:gd name="connsiteX2" fmla="*/ 2354814 w 6746238"/>
              <a:gd name="connsiteY2" fmla="*/ 0 h 6858000"/>
              <a:gd name="connsiteX3" fmla="*/ 3817718 w 6746238"/>
              <a:gd name="connsiteY3" fmla="*/ 0 h 6858000"/>
              <a:gd name="connsiteX4" fmla="*/ 5281526 w 6746238"/>
              <a:gd name="connsiteY4" fmla="*/ 0 h 6858000"/>
              <a:gd name="connsiteX5" fmla="*/ 6746238 w 6746238"/>
              <a:gd name="connsiteY5" fmla="*/ 0 h 6858000"/>
              <a:gd name="connsiteX6" fmla="*/ 4180817 w 6746238"/>
              <a:gd name="connsiteY6" fmla="*/ 6858000 h 6858000"/>
              <a:gd name="connsiteX7" fmla="*/ 2717009 w 6746238"/>
              <a:gd name="connsiteY7" fmla="*/ 6858000 h 6858000"/>
              <a:gd name="connsiteX8" fmla="*/ 2716105 w 6746238"/>
              <a:gd name="connsiteY8" fmla="*/ 6858000 h 6858000"/>
              <a:gd name="connsiteX9" fmla="*/ 1253201 w 6746238"/>
              <a:gd name="connsiteY9" fmla="*/ 6858000 h 6858000"/>
              <a:gd name="connsiteX10" fmla="*/ 1252297 w 6746238"/>
              <a:gd name="connsiteY10" fmla="*/ 6858000 h 6858000"/>
              <a:gd name="connsiteX11" fmla="*/ 0 w 6746238"/>
              <a:gd name="connsiteY11" fmla="*/ 6858000 h 6858000"/>
              <a:gd name="connsiteX12" fmla="*/ 0 w 6746238"/>
              <a:gd name="connsiteY12" fmla="*/ 2379461 h 6858000"/>
              <a:gd name="connsiteX13" fmla="*/ 890102 w 6746238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746238" h="6858000">
                <a:moveTo>
                  <a:pt x="890102" y="0"/>
                </a:moveTo>
                <a:lnTo>
                  <a:pt x="2353910" y="0"/>
                </a:lnTo>
                <a:lnTo>
                  <a:pt x="2354814" y="0"/>
                </a:lnTo>
                <a:lnTo>
                  <a:pt x="3817718" y="0"/>
                </a:lnTo>
                <a:lnTo>
                  <a:pt x="5281526" y="0"/>
                </a:lnTo>
                <a:lnTo>
                  <a:pt x="6746238" y="0"/>
                </a:lnTo>
                <a:lnTo>
                  <a:pt x="4180817" y="6858000"/>
                </a:lnTo>
                <a:lnTo>
                  <a:pt x="2717009" y="6858000"/>
                </a:lnTo>
                <a:lnTo>
                  <a:pt x="2716105" y="6858000"/>
                </a:lnTo>
                <a:lnTo>
                  <a:pt x="1253201" y="6858000"/>
                </a:lnTo>
                <a:lnTo>
                  <a:pt x="1252297" y="6858000"/>
                </a:lnTo>
                <a:lnTo>
                  <a:pt x="0" y="6858000"/>
                </a:lnTo>
                <a:lnTo>
                  <a:pt x="0" y="2379461"/>
                </a:lnTo>
                <a:lnTo>
                  <a:pt x="890102" y="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4C5FE388-A4A0-7949-B070-26B503DC4202}"/>
              </a:ext>
            </a:extLst>
          </p:cNvPr>
          <p:cNvSpPr/>
          <p:nvPr userDrawn="1"/>
        </p:nvSpPr>
        <p:spPr>
          <a:xfrm>
            <a:off x="10022886" y="1059426"/>
            <a:ext cx="2169114" cy="5798574"/>
          </a:xfrm>
          <a:custGeom>
            <a:avLst/>
            <a:gdLst>
              <a:gd name="connsiteX0" fmla="*/ 2169114 w 2169114"/>
              <a:gd name="connsiteY0" fmla="*/ 0 h 5798574"/>
              <a:gd name="connsiteX1" fmla="*/ 2169114 w 2169114"/>
              <a:gd name="connsiteY1" fmla="*/ 5798574 h 5798574"/>
              <a:gd name="connsiteX2" fmla="*/ 1464712 w 2169114"/>
              <a:gd name="connsiteY2" fmla="*/ 5798574 h 5798574"/>
              <a:gd name="connsiteX3" fmla="*/ 1463808 w 2169114"/>
              <a:gd name="connsiteY3" fmla="*/ 5798574 h 5798574"/>
              <a:gd name="connsiteX4" fmla="*/ 0 w 2169114"/>
              <a:gd name="connsiteY4" fmla="*/ 5798574 h 5798574"/>
              <a:gd name="connsiteX5" fmla="*/ 2169114 w 2169114"/>
              <a:gd name="connsiteY5" fmla="*/ 0 h 5798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9114" h="5798574">
                <a:moveTo>
                  <a:pt x="2169114" y="0"/>
                </a:moveTo>
                <a:lnTo>
                  <a:pt x="2169114" y="5798574"/>
                </a:lnTo>
                <a:lnTo>
                  <a:pt x="1464712" y="5798574"/>
                </a:lnTo>
                <a:lnTo>
                  <a:pt x="1463808" y="5798574"/>
                </a:lnTo>
                <a:lnTo>
                  <a:pt x="0" y="5798574"/>
                </a:lnTo>
                <a:lnTo>
                  <a:pt x="2169114" y="0"/>
                </a:lnTo>
                <a:close/>
              </a:path>
            </a:pathLst>
          </a:cu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Symbol zastępczy tekstu 35">
            <a:extLst>
              <a:ext uri="{FF2B5EF4-FFF2-40B4-BE49-F238E27FC236}">
                <a16:creationId xmlns:a16="http://schemas.microsoft.com/office/drawing/2014/main" id="{DCEF96FB-B0BD-6B41-9B69-E051AD29C2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8452" y="5529132"/>
            <a:ext cx="5387881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7" name="Symbol zastępczy obrazu 9">
            <a:extLst>
              <a:ext uri="{FF2B5EF4-FFF2-40B4-BE49-F238E27FC236}">
                <a16:creationId xmlns:a16="http://schemas.microsoft.com/office/drawing/2014/main" id="{C514E248-F843-6340-8BAC-72DBE61551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EE07198B-8F07-4A4F-B517-77E0025F83AB}"/>
              </a:ext>
            </a:extLst>
          </p:cNvPr>
          <p:cNvSpPr txBox="1"/>
          <p:nvPr userDrawn="1"/>
        </p:nvSpPr>
        <p:spPr>
          <a:xfrm>
            <a:off x="4898452" y="609723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2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33219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6EA6788B-C07F-FD44-8177-D0EB9906A59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29" y="4774573"/>
            <a:ext cx="4618947" cy="1562291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C673F9FA-CDC6-AC49-910A-C149FB7D325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1833" y="521136"/>
            <a:ext cx="3063850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83859C03-11E5-FB49-8BE8-74CED0B7A18F}"/>
              </a:ext>
            </a:extLst>
          </p:cNvPr>
          <p:cNvSpPr txBox="1"/>
          <p:nvPr userDrawn="1"/>
        </p:nvSpPr>
        <p:spPr>
          <a:xfrm>
            <a:off x="801833" y="1089240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28037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|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B54C30B7-B135-9946-90CB-7A6A2A62312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0" name="Symbol zastępczy obrazu 2">
            <a:extLst>
              <a:ext uri="{FF2B5EF4-FFF2-40B4-BE49-F238E27FC236}">
                <a16:creationId xmlns:a16="http://schemas.microsoft.com/office/drawing/2014/main" id="{BF25EE85-3681-9A41-BC03-C2C4DDECE94E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 flipV="1">
            <a:off x="1720410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pic>
        <p:nvPicPr>
          <p:cNvPr id="21" name="Grafika 20">
            <a:extLst>
              <a:ext uri="{FF2B5EF4-FFF2-40B4-BE49-F238E27FC236}">
                <a16:creationId xmlns:a16="http://schemas.microsoft.com/office/drawing/2014/main" id="{D6E2D9BD-CFE8-314A-AB97-42658D95E05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4025" y="2459131"/>
            <a:ext cx="3663950" cy="1939738"/>
          </a:xfrm>
          <a:prstGeom prst="rect">
            <a:avLst/>
          </a:prstGeom>
        </p:spPr>
      </p:pic>
      <p:sp>
        <p:nvSpPr>
          <p:cNvPr id="22" name="Symbol zastępczy obrazu 2">
            <a:extLst>
              <a:ext uri="{FF2B5EF4-FFF2-40B4-BE49-F238E27FC236}">
                <a16:creationId xmlns:a16="http://schemas.microsoft.com/office/drawing/2014/main" id="{526032C6-75A7-CB4B-B137-2823310EBD74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 rot="16200000" flipH="1" flipV="1">
            <a:off x="420986" y="2169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23" name="Symbol zastępczy obrazu 2">
            <a:extLst>
              <a:ext uri="{FF2B5EF4-FFF2-40B4-BE49-F238E27FC236}">
                <a16:creationId xmlns:a16="http://schemas.microsoft.com/office/drawing/2014/main" id="{6333F177-C7D3-BC4D-A8C7-C48A1592D235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1720411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4" name="Symbol zastępczy obrazu 2">
            <a:extLst>
              <a:ext uri="{FF2B5EF4-FFF2-40B4-BE49-F238E27FC236}">
                <a16:creationId xmlns:a16="http://schemas.microsoft.com/office/drawing/2014/main" id="{2D1993D9-F8D3-5241-8C7B-6B4325D02A73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 flipV="1">
            <a:off x="3488698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5" name="Symbol zastępczy obrazu 2">
            <a:extLst>
              <a:ext uri="{FF2B5EF4-FFF2-40B4-BE49-F238E27FC236}">
                <a16:creationId xmlns:a16="http://schemas.microsoft.com/office/drawing/2014/main" id="{FB2466E1-DDAC-4C41-99C2-F62A1B9AF5E7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488699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6" name="Symbol zastępczy obrazu 2">
            <a:extLst>
              <a:ext uri="{FF2B5EF4-FFF2-40B4-BE49-F238E27FC236}">
                <a16:creationId xmlns:a16="http://schemas.microsoft.com/office/drawing/2014/main" id="{5CF1A319-1FF6-F245-B4BE-F8756CED34F2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 flipV="1">
            <a:off x="5256986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7" name="Symbol zastępczy obrazu 2">
            <a:extLst>
              <a:ext uri="{FF2B5EF4-FFF2-40B4-BE49-F238E27FC236}">
                <a16:creationId xmlns:a16="http://schemas.microsoft.com/office/drawing/2014/main" id="{4AAD53F0-C028-AE45-8450-FA8EB33489F2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5256987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8" name="Symbol zastępczy obrazu 2">
            <a:extLst>
              <a:ext uri="{FF2B5EF4-FFF2-40B4-BE49-F238E27FC236}">
                <a16:creationId xmlns:a16="http://schemas.microsoft.com/office/drawing/2014/main" id="{07EDECCA-2ECE-E74C-87B5-0CFA91C0A4FF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 flipV="1">
            <a:off x="7025274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29" name="Symbol zastępczy obrazu 2">
            <a:extLst>
              <a:ext uri="{FF2B5EF4-FFF2-40B4-BE49-F238E27FC236}">
                <a16:creationId xmlns:a16="http://schemas.microsoft.com/office/drawing/2014/main" id="{9FD9FEA1-8EA9-4C4E-8A93-B32C4B88E578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7025275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0" name="Symbol zastępczy obrazu 2">
            <a:extLst>
              <a:ext uri="{FF2B5EF4-FFF2-40B4-BE49-F238E27FC236}">
                <a16:creationId xmlns:a16="http://schemas.microsoft.com/office/drawing/2014/main" id="{FA104BB3-29F3-CA4A-82D7-69748C79DF9C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 flipV="1">
            <a:off x="8793562" y="0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2" name="Symbol zastępczy obrazu 2">
            <a:extLst>
              <a:ext uri="{FF2B5EF4-FFF2-40B4-BE49-F238E27FC236}">
                <a16:creationId xmlns:a16="http://schemas.microsoft.com/office/drawing/2014/main" id="{D50CDFAA-3389-D84A-8EDC-83EFA36CC060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8793563" y="4338001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3" name="Symbol zastępczy obrazu 2">
            <a:extLst>
              <a:ext uri="{FF2B5EF4-FFF2-40B4-BE49-F238E27FC236}">
                <a16:creationId xmlns:a16="http://schemas.microsoft.com/office/drawing/2014/main" id="{40DCE8AB-8577-8847-90EE-567F1EBB9112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 rot="5400000" flipV="1">
            <a:off x="10092987" y="2169002"/>
            <a:ext cx="1678027" cy="2520000"/>
          </a:xfrm>
          <a:noFill/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16" name="Dowolny kształt 15">
            <a:extLst>
              <a:ext uri="{FF2B5EF4-FFF2-40B4-BE49-F238E27FC236}">
                <a16:creationId xmlns:a16="http://schemas.microsoft.com/office/drawing/2014/main" id="{06516A5D-C568-3947-9B21-8AE7BE6B62EC}"/>
              </a:ext>
            </a:extLst>
          </p:cNvPr>
          <p:cNvSpPr/>
          <p:nvPr userDrawn="1"/>
        </p:nvSpPr>
        <p:spPr>
          <a:xfrm flipV="1">
            <a:off x="-1" y="6319911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Dowolny kształt 16">
            <a:extLst>
              <a:ext uri="{FF2B5EF4-FFF2-40B4-BE49-F238E27FC236}">
                <a16:creationId xmlns:a16="http://schemas.microsoft.com/office/drawing/2014/main" id="{3AE87D09-F7D5-594E-9D23-8C9CA7F016A9}"/>
              </a:ext>
            </a:extLst>
          </p:cNvPr>
          <p:cNvSpPr/>
          <p:nvPr userDrawn="1"/>
        </p:nvSpPr>
        <p:spPr>
          <a:xfrm flipH="1">
            <a:off x="11476343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Dowolny kształt 17">
            <a:extLst>
              <a:ext uri="{FF2B5EF4-FFF2-40B4-BE49-F238E27FC236}">
                <a16:creationId xmlns:a16="http://schemas.microsoft.com/office/drawing/2014/main" id="{358836B8-323D-DF4E-A462-D7767BCE513E}"/>
              </a:ext>
            </a:extLst>
          </p:cNvPr>
          <p:cNvSpPr/>
          <p:nvPr userDrawn="1"/>
        </p:nvSpPr>
        <p:spPr>
          <a:xfrm flipH="1" flipV="1">
            <a:off x="11476343" y="631991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Dowolny kształt 18">
            <a:extLst>
              <a:ext uri="{FF2B5EF4-FFF2-40B4-BE49-F238E27FC236}">
                <a16:creationId xmlns:a16="http://schemas.microsoft.com/office/drawing/2014/main" id="{6108E641-EF34-1847-8D9A-2CCE61D91DB4}"/>
              </a:ext>
            </a:extLst>
          </p:cNvPr>
          <p:cNvSpPr/>
          <p:nvPr userDrawn="1"/>
        </p:nvSpPr>
        <p:spPr>
          <a:xfrm>
            <a:off x="-2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562217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2 +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F1DAAC1B-71AB-9E40-9596-58353EB216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Symbol zastępczy obrazu 3">
            <a:extLst>
              <a:ext uri="{FF2B5EF4-FFF2-40B4-BE49-F238E27FC236}">
                <a16:creationId xmlns:a16="http://schemas.microsoft.com/office/drawing/2014/main" id="{CAE29511-FEE7-1F49-95F8-7B337585B1B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 flipV="1">
            <a:off x="0" y="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pic>
        <p:nvPicPr>
          <p:cNvPr id="8" name="Grafika 7">
            <a:extLst>
              <a:ext uri="{FF2B5EF4-FFF2-40B4-BE49-F238E27FC236}">
                <a16:creationId xmlns:a16="http://schemas.microsoft.com/office/drawing/2014/main" id="{E51A571C-BD6E-1A42-9368-62397CAB73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143" y="5569743"/>
            <a:ext cx="3063092" cy="1036046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696D1510-94C5-834C-A95A-0F8FE75BD6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7750" y="603404"/>
            <a:ext cx="7983689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10" name="Symbol zastępczy tekstu 35">
            <a:extLst>
              <a:ext uri="{FF2B5EF4-FFF2-40B4-BE49-F238E27FC236}">
                <a16:creationId xmlns:a16="http://schemas.microsoft.com/office/drawing/2014/main" id="{77847274-690E-954A-95EF-FF83B6E2E8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7750" y="1171508"/>
            <a:ext cx="7983688" cy="484748"/>
          </a:xfrm>
        </p:spPr>
        <p:txBody>
          <a:bodyPr wrap="square" anchor="t" anchorCtr="0">
            <a:spAutoFit/>
          </a:bodyPr>
          <a:lstStyle>
            <a:lvl1pPr algn="l"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</a:t>
            </a:r>
            <a:r>
              <a:rPr lang="pl-PL" dirty="0" err="1"/>
              <a:t>prezeantacji</a:t>
            </a:r>
            <a:r>
              <a:rPr lang="pl-PL" dirty="0"/>
              <a:t> multimedialnej</a:t>
            </a:r>
          </a:p>
        </p:txBody>
      </p:sp>
      <p:sp>
        <p:nvSpPr>
          <p:cNvPr id="4" name="Symbol zastępczy obrazu 3">
            <a:extLst>
              <a:ext uri="{FF2B5EF4-FFF2-40B4-BE49-F238E27FC236}">
                <a16:creationId xmlns:a16="http://schemas.microsoft.com/office/drawing/2014/main" id="{E4355EE9-E3B0-2C47-B0E8-26F51F5AE1EC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147577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7" name="Symbol zastępczy obrazu 3">
            <a:extLst>
              <a:ext uri="{FF2B5EF4-FFF2-40B4-BE49-F238E27FC236}">
                <a16:creationId xmlns:a16="http://schemas.microsoft.com/office/drawing/2014/main" id="{17680180-2ED1-4F4C-886C-751901C800C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3049192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obrazu 3">
            <a:extLst>
              <a:ext uri="{FF2B5EF4-FFF2-40B4-BE49-F238E27FC236}">
                <a16:creationId xmlns:a16="http://schemas.microsoft.com/office/drawing/2014/main" id="{21149D88-E478-B144-8806-3AF477DA36A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098384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43BA0C07-383A-F643-A230-49F8B37E4A65}"/>
              </a:ext>
            </a:extLst>
          </p:cNvPr>
          <p:cNvSpPr txBox="1"/>
          <p:nvPr userDrawn="1"/>
        </p:nvSpPr>
        <p:spPr>
          <a:xfrm>
            <a:off x="3537749" y="165625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19252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1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08FA4E97-5B8C-834F-820D-491C8EDB663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3" name="Równoległobok 32">
            <a:extLst>
              <a:ext uri="{FF2B5EF4-FFF2-40B4-BE49-F238E27FC236}">
                <a16:creationId xmlns:a16="http://schemas.microsoft.com/office/drawing/2014/main" id="{7D18738E-BCDB-4541-A6AB-F2CBAD9AB36A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31" name="Grafika 30">
            <a:extLst>
              <a:ext uri="{FF2B5EF4-FFF2-40B4-BE49-F238E27FC236}">
                <a16:creationId xmlns:a16="http://schemas.microsoft.com/office/drawing/2014/main" id="{DCF71B54-12BD-B640-B788-1FB94E9F8C85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61817" y="224117"/>
            <a:ext cx="3710609" cy="1255059"/>
          </a:xfrm>
          <a:prstGeom prst="rect">
            <a:avLst/>
          </a:prstGeom>
        </p:spPr>
      </p:pic>
      <p:sp>
        <p:nvSpPr>
          <p:cNvPr id="36" name="Symbol zastępczy tekstu 35">
            <a:extLst>
              <a:ext uri="{FF2B5EF4-FFF2-40B4-BE49-F238E27FC236}">
                <a16:creationId xmlns:a16="http://schemas.microsoft.com/office/drawing/2014/main" id="{D319893A-1EC8-4149-801D-F13EC707C55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7813" y="5047649"/>
            <a:ext cx="5387881" cy="568104"/>
          </a:xfrm>
        </p:spPr>
        <p:txBody>
          <a:bodyPr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37" name="Symbol zastępczy tekstu 35">
            <a:extLst>
              <a:ext uri="{FF2B5EF4-FFF2-40B4-BE49-F238E27FC236}">
                <a16:creationId xmlns:a16="http://schemas.microsoft.com/office/drawing/2014/main" id="{E0AD5955-0EC1-5C43-8D2A-711574D4166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77813" y="5615753"/>
            <a:ext cx="5387881" cy="484748"/>
          </a:xfrm>
        </p:spPr>
        <p:txBody>
          <a:bodyPr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ACAB7C50-14E2-E94B-B447-A4DC3E6A4F7A}"/>
              </a:ext>
            </a:extLst>
          </p:cNvPr>
          <p:cNvSpPr/>
          <p:nvPr userDrawn="1"/>
        </p:nvSpPr>
        <p:spPr>
          <a:xfrm flipH="1">
            <a:off x="-1055" y="6289897"/>
            <a:ext cx="2374604" cy="56810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8" name="pole tekstowe 7">
            <a:extLst>
              <a:ext uri="{FF2B5EF4-FFF2-40B4-BE49-F238E27FC236}">
                <a16:creationId xmlns:a16="http://schemas.microsoft.com/office/drawing/2014/main" id="{944A5767-4471-E546-8E1A-CB62188D9FF3}"/>
              </a:ext>
            </a:extLst>
          </p:cNvPr>
          <p:cNvSpPr txBox="1"/>
          <p:nvPr userDrawn="1"/>
        </p:nvSpPr>
        <p:spPr>
          <a:xfrm>
            <a:off x="277813" y="6295023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499769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2 +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rostokąt 6">
            <a:extLst>
              <a:ext uri="{FF2B5EF4-FFF2-40B4-BE49-F238E27FC236}">
                <a16:creationId xmlns:a16="http://schemas.microsoft.com/office/drawing/2014/main" id="{F1DAAC1B-71AB-9E40-9596-58353EB2161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9" name="Symbol zastępczy obrazu 3">
            <a:extLst>
              <a:ext uri="{FF2B5EF4-FFF2-40B4-BE49-F238E27FC236}">
                <a16:creationId xmlns:a16="http://schemas.microsoft.com/office/drawing/2014/main" id="{CAE29511-FEE7-1F49-95F8-7B337585B1BD}"/>
              </a:ext>
            </a:extLst>
          </p:cNvPr>
          <p:cNvSpPr>
            <a:spLocks noGrp="1" noChangeAspect="1"/>
          </p:cNvSpPr>
          <p:nvPr>
            <p:ph type="pic" sz="quarter" idx="15"/>
          </p:nvPr>
        </p:nvSpPr>
        <p:spPr>
          <a:xfrm flipV="1">
            <a:off x="0" y="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pic>
        <p:nvPicPr>
          <p:cNvPr id="8" name="Grafika 7">
            <a:extLst>
              <a:ext uri="{FF2B5EF4-FFF2-40B4-BE49-F238E27FC236}">
                <a16:creationId xmlns:a16="http://schemas.microsoft.com/office/drawing/2014/main" id="{E51A571C-BD6E-1A42-9368-62397CAB738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0143" y="5569743"/>
            <a:ext cx="3063092" cy="1036046"/>
          </a:xfrm>
          <a:prstGeom prst="rect">
            <a:avLst/>
          </a:prstGeom>
        </p:spPr>
      </p:pic>
      <p:sp>
        <p:nvSpPr>
          <p:cNvPr id="9" name="Symbol zastępczy tekstu 35">
            <a:extLst>
              <a:ext uri="{FF2B5EF4-FFF2-40B4-BE49-F238E27FC236}">
                <a16:creationId xmlns:a16="http://schemas.microsoft.com/office/drawing/2014/main" id="{696D1510-94C5-834C-A95A-0F8FE75BD67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37750" y="603404"/>
            <a:ext cx="7983689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10" name="Symbol zastępczy tekstu 35">
            <a:extLst>
              <a:ext uri="{FF2B5EF4-FFF2-40B4-BE49-F238E27FC236}">
                <a16:creationId xmlns:a16="http://schemas.microsoft.com/office/drawing/2014/main" id="{77847274-690E-954A-95EF-FF83B6E2E89F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537750" y="1171508"/>
            <a:ext cx="7983688" cy="484748"/>
          </a:xfrm>
        </p:spPr>
        <p:txBody>
          <a:bodyPr wrap="square" anchor="t" anchorCtr="0">
            <a:spAutoFit/>
          </a:bodyPr>
          <a:lstStyle>
            <a:lvl1pPr algn="l">
              <a:lnSpc>
                <a:spcPts val="3600"/>
              </a:lnSpc>
              <a:spcAft>
                <a:spcPts val="0"/>
              </a:spcAft>
              <a:defRPr sz="18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</a:t>
            </a:r>
            <a:r>
              <a:rPr lang="pl-PL" dirty="0" err="1"/>
              <a:t>prezeantacji</a:t>
            </a:r>
            <a:r>
              <a:rPr lang="pl-PL" dirty="0"/>
              <a:t> multimedialnej</a:t>
            </a:r>
          </a:p>
        </p:txBody>
      </p:sp>
      <p:sp>
        <p:nvSpPr>
          <p:cNvPr id="4" name="Symbol zastępczy obrazu 3">
            <a:extLst>
              <a:ext uri="{FF2B5EF4-FFF2-40B4-BE49-F238E27FC236}">
                <a16:creationId xmlns:a16="http://schemas.microsoft.com/office/drawing/2014/main" id="{E4355EE9-E3B0-2C47-B0E8-26F51F5AE1EC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>
            <a:off x="9147577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7" name="Symbol zastępczy obrazu 3">
            <a:extLst>
              <a:ext uri="{FF2B5EF4-FFF2-40B4-BE49-F238E27FC236}">
                <a16:creationId xmlns:a16="http://schemas.microsoft.com/office/drawing/2014/main" id="{17680180-2ED1-4F4C-886C-751901C800CB}"/>
              </a:ext>
            </a:extLst>
          </p:cNvPr>
          <p:cNvSpPr>
            <a:spLocks noGrp="1" noChangeAspect="1"/>
          </p:cNvSpPr>
          <p:nvPr>
            <p:ph type="pic" sz="quarter" idx="13"/>
          </p:nvPr>
        </p:nvSpPr>
        <p:spPr>
          <a:xfrm>
            <a:off x="3049192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8" name="Symbol zastępczy obrazu 3">
            <a:extLst>
              <a:ext uri="{FF2B5EF4-FFF2-40B4-BE49-F238E27FC236}">
                <a16:creationId xmlns:a16="http://schemas.microsoft.com/office/drawing/2014/main" id="{21149D88-E478-B144-8806-3AF477DA36A7}"/>
              </a:ext>
            </a:extLst>
          </p:cNvPr>
          <p:cNvSpPr>
            <a:spLocks noGrp="1" noChangeAspect="1"/>
          </p:cNvSpPr>
          <p:nvPr>
            <p:ph type="pic" sz="quarter" idx="14"/>
          </p:nvPr>
        </p:nvSpPr>
        <p:spPr>
          <a:xfrm>
            <a:off x="6098384" y="2286000"/>
            <a:ext cx="3044423" cy="4572000"/>
          </a:xfrm>
          <a:solidFill>
            <a:srgbClr val="FFD242"/>
          </a:solidFill>
        </p:spPr>
        <p:txBody>
          <a:bodyPr anchor="ctr" anchorCtr="1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pl-PL"/>
          </a:p>
        </p:txBody>
      </p:sp>
      <p:sp>
        <p:nvSpPr>
          <p:cNvPr id="11" name="pole tekstowe 10">
            <a:extLst>
              <a:ext uri="{FF2B5EF4-FFF2-40B4-BE49-F238E27FC236}">
                <a16:creationId xmlns:a16="http://schemas.microsoft.com/office/drawing/2014/main" id="{20F5B6EC-E457-2B46-A31E-E9DED558587D}"/>
              </a:ext>
            </a:extLst>
          </p:cNvPr>
          <p:cNvSpPr txBox="1"/>
          <p:nvPr userDrawn="1"/>
        </p:nvSpPr>
        <p:spPr>
          <a:xfrm>
            <a:off x="3537749" y="165625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361256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rostokąt 87">
            <a:extLst>
              <a:ext uri="{FF2B5EF4-FFF2-40B4-BE49-F238E27FC236}">
                <a16:creationId xmlns:a16="http://schemas.microsoft.com/office/drawing/2014/main" id="{27FEBF73-975C-8C47-BBEC-41A5BC5F5364}"/>
              </a:ext>
            </a:extLst>
          </p:cNvPr>
          <p:cNvSpPr/>
          <p:nvPr userDrawn="1"/>
        </p:nvSpPr>
        <p:spPr>
          <a:xfrm rot="16200000">
            <a:off x="4521934" y="-2960983"/>
            <a:ext cx="4725923" cy="10614214"/>
          </a:xfrm>
          <a:prstGeom prst="rect">
            <a:avLst/>
          </a:prstGeom>
          <a:solidFill>
            <a:srgbClr val="4A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2" name="Obraz 1">
            <a:extLst>
              <a:ext uri="{FF2B5EF4-FFF2-40B4-BE49-F238E27FC236}">
                <a16:creationId xmlns:a16="http://schemas.microsoft.com/office/drawing/2014/main" id="{C40ECE54-D0C6-FC4C-974E-70191090986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480311" y="3734820"/>
            <a:ext cx="2399453" cy="583200"/>
          </a:xfrm>
          <a:prstGeom prst="rect">
            <a:avLst/>
          </a:prstGeom>
        </p:spPr>
      </p:pic>
      <p:sp>
        <p:nvSpPr>
          <p:cNvPr id="7" name="Prostokąt 6">
            <a:extLst>
              <a:ext uri="{FF2B5EF4-FFF2-40B4-BE49-F238E27FC236}">
                <a16:creationId xmlns:a16="http://schemas.microsoft.com/office/drawing/2014/main" id="{2D1619DC-3C88-634B-A8F3-104B52975011}"/>
              </a:ext>
            </a:extLst>
          </p:cNvPr>
          <p:cNvSpPr/>
          <p:nvPr userDrawn="1"/>
        </p:nvSpPr>
        <p:spPr>
          <a:xfrm>
            <a:off x="0" y="-16836"/>
            <a:ext cx="1577788" cy="4723155"/>
          </a:xfrm>
          <a:prstGeom prst="rect">
            <a:avLst/>
          </a:pr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B14C244C-056C-7A49-A927-3DB77FC41E16}"/>
              </a:ext>
            </a:extLst>
          </p:cNvPr>
          <p:cNvSpPr/>
          <p:nvPr userDrawn="1"/>
        </p:nvSpPr>
        <p:spPr>
          <a:xfrm rot="16200000">
            <a:off x="5809054" y="475053"/>
            <a:ext cx="2151681" cy="10614214"/>
          </a:xfrm>
          <a:prstGeom prst="rect">
            <a:avLst/>
          </a:pr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2C6E77CD-C64E-C44F-B8AA-61D07F3162D5}"/>
              </a:ext>
            </a:extLst>
          </p:cNvPr>
          <p:cNvSpPr/>
          <p:nvPr userDrawn="1"/>
        </p:nvSpPr>
        <p:spPr>
          <a:xfrm>
            <a:off x="-3" y="4706318"/>
            <a:ext cx="1577788" cy="2151682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5D3BCDBB-9883-1945-B0BF-4FEF558199E6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98235F2D-C76B-5947-B280-95C3DB74AF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7A269C05-4145-F840-9272-830C9074D6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799428E2-9ECD-F844-BE8A-E88C8BD2F339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385222FE-E381-2247-8B50-1DD0BC97A32E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0C5B9E78-C116-314A-A457-84EEA5CEC604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Owal 23">
            <a:extLst>
              <a:ext uri="{FF2B5EF4-FFF2-40B4-BE49-F238E27FC236}">
                <a16:creationId xmlns:a16="http://schemas.microsoft.com/office/drawing/2014/main" id="{01B232A3-8722-3C43-86F9-6AD4D4661828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Owal 24">
            <a:extLst>
              <a:ext uri="{FF2B5EF4-FFF2-40B4-BE49-F238E27FC236}">
                <a16:creationId xmlns:a16="http://schemas.microsoft.com/office/drawing/2014/main" id="{37C5D726-C8DC-A442-8427-6E7D9E8DB03A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B74FB6E9-F6F3-E94D-86F8-573C71330D94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ACA3A6E-F348-9744-ADCB-17C902D30FF8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Owal 29">
            <a:extLst>
              <a:ext uri="{FF2B5EF4-FFF2-40B4-BE49-F238E27FC236}">
                <a16:creationId xmlns:a16="http://schemas.microsoft.com/office/drawing/2014/main" id="{A090A1B2-C356-C846-A375-A26071F69A5B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7E2BD636-463D-9647-8568-31FF387F78E1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Owal 33">
            <a:extLst>
              <a:ext uri="{FF2B5EF4-FFF2-40B4-BE49-F238E27FC236}">
                <a16:creationId xmlns:a16="http://schemas.microsoft.com/office/drawing/2014/main" id="{E3AF0988-C67C-8E41-A0E9-F0953DC4D141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Owal 34">
            <a:extLst>
              <a:ext uri="{FF2B5EF4-FFF2-40B4-BE49-F238E27FC236}">
                <a16:creationId xmlns:a16="http://schemas.microsoft.com/office/drawing/2014/main" id="{943AC21C-B363-0E45-B98C-A6FC3CE40668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29005661-92AE-6944-B48E-2915C164BD5B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Owal 36">
            <a:extLst>
              <a:ext uri="{FF2B5EF4-FFF2-40B4-BE49-F238E27FC236}">
                <a16:creationId xmlns:a16="http://schemas.microsoft.com/office/drawing/2014/main" id="{E0BC2D2A-8216-1C40-B856-B5212E2F3865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8" name="Owal 37">
            <a:extLst>
              <a:ext uri="{FF2B5EF4-FFF2-40B4-BE49-F238E27FC236}">
                <a16:creationId xmlns:a16="http://schemas.microsoft.com/office/drawing/2014/main" id="{FA07235C-0718-3441-B72A-6EE77C02A8E3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9" name="Owal 38">
            <a:extLst>
              <a:ext uri="{FF2B5EF4-FFF2-40B4-BE49-F238E27FC236}">
                <a16:creationId xmlns:a16="http://schemas.microsoft.com/office/drawing/2014/main" id="{0916D363-DF83-9A4F-9C03-CF17A621853B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0" name="Owal 39">
            <a:extLst>
              <a:ext uri="{FF2B5EF4-FFF2-40B4-BE49-F238E27FC236}">
                <a16:creationId xmlns:a16="http://schemas.microsoft.com/office/drawing/2014/main" id="{0D0E6AEA-2BD1-5746-B674-BFB0F2B39DF1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1" name="Owal 40">
            <a:extLst>
              <a:ext uri="{FF2B5EF4-FFF2-40B4-BE49-F238E27FC236}">
                <a16:creationId xmlns:a16="http://schemas.microsoft.com/office/drawing/2014/main" id="{3F510688-4E89-E44F-955B-5A3361845287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F997DF1D-E868-984F-B1F0-9DA2DB5ED375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3" name="Owal 42">
            <a:extLst>
              <a:ext uri="{FF2B5EF4-FFF2-40B4-BE49-F238E27FC236}">
                <a16:creationId xmlns:a16="http://schemas.microsoft.com/office/drawing/2014/main" id="{CE05A0EC-305C-0D40-8680-4D2FED4DE4C2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4" name="Owal 43">
            <a:extLst>
              <a:ext uri="{FF2B5EF4-FFF2-40B4-BE49-F238E27FC236}">
                <a16:creationId xmlns:a16="http://schemas.microsoft.com/office/drawing/2014/main" id="{CCFC6DFD-48C7-D34E-BE39-87630DC30181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4A96C421-7D48-FD41-8868-CBAE739E293C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6" name="Owal 45">
            <a:extLst>
              <a:ext uri="{FF2B5EF4-FFF2-40B4-BE49-F238E27FC236}">
                <a16:creationId xmlns:a16="http://schemas.microsoft.com/office/drawing/2014/main" id="{7CB8CFBB-C96E-A14F-BB2D-D7C86BECC34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7" name="Owal 46">
            <a:extLst>
              <a:ext uri="{FF2B5EF4-FFF2-40B4-BE49-F238E27FC236}">
                <a16:creationId xmlns:a16="http://schemas.microsoft.com/office/drawing/2014/main" id="{6E4F52E8-0593-1740-8A01-41C802178E61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3C921D42-582B-BE43-A620-AC5F27F3F188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C702564A-3107-E247-92D0-84DBD524A795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0" name="Owal 49">
            <a:extLst>
              <a:ext uri="{FF2B5EF4-FFF2-40B4-BE49-F238E27FC236}">
                <a16:creationId xmlns:a16="http://schemas.microsoft.com/office/drawing/2014/main" id="{B15A6669-BC8B-9E43-A68E-DDCE8899E604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1" name="Owal 50">
            <a:extLst>
              <a:ext uri="{FF2B5EF4-FFF2-40B4-BE49-F238E27FC236}">
                <a16:creationId xmlns:a16="http://schemas.microsoft.com/office/drawing/2014/main" id="{5296D52E-E5E2-F446-B400-B77B0798D39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2" name="Owal 51">
            <a:extLst>
              <a:ext uri="{FF2B5EF4-FFF2-40B4-BE49-F238E27FC236}">
                <a16:creationId xmlns:a16="http://schemas.microsoft.com/office/drawing/2014/main" id="{FC4DF83F-98E0-6145-8B16-D3E4521DC82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3" name="Owal 52">
            <a:extLst>
              <a:ext uri="{FF2B5EF4-FFF2-40B4-BE49-F238E27FC236}">
                <a16:creationId xmlns:a16="http://schemas.microsoft.com/office/drawing/2014/main" id="{74228C70-EA8A-634E-9576-FC8D023F8905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1E33C67A-6BE8-074C-B520-E5D2CE02877C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632B1A2A-E216-A84C-8C4E-2B2B58251FD9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FD96BE1D-5A63-DC44-8695-67B15A515E88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3135A10A-5EAC-6E4A-8769-8C6195F2349F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8" name="Owal 57">
            <a:extLst>
              <a:ext uri="{FF2B5EF4-FFF2-40B4-BE49-F238E27FC236}">
                <a16:creationId xmlns:a16="http://schemas.microsoft.com/office/drawing/2014/main" id="{CFBB2AD2-3F1F-EE4E-B650-BCE9FE0E479A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9" name="Owal 58">
            <a:extLst>
              <a:ext uri="{FF2B5EF4-FFF2-40B4-BE49-F238E27FC236}">
                <a16:creationId xmlns:a16="http://schemas.microsoft.com/office/drawing/2014/main" id="{AB985901-666F-994B-B4C3-6505EA4F606D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0" name="Owal 59">
            <a:extLst>
              <a:ext uri="{FF2B5EF4-FFF2-40B4-BE49-F238E27FC236}">
                <a16:creationId xmlns:a16="http://schemas.microsoft.com/office/drawing/2014/main" id="{F8B785BA-B1E1-964A-927C-05610F399DA6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1" name="Owal 60">
            <a:extLst>
              <a:ext uri="{FF2B5EF4-FFF2-40B4-BE49-F238E27FC236}">
                <a16:creationId xmlns:a16="http://schemas.microsoft.com/office/drawing/2014/main" id="{46D2D591-9C78-9947-BB33-8628C637C484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2" name="Owal 61">
            <a:extLst>
              <a:ext uri="{FF2B5EF4-FFF2-40B4-BE49-F238E27FC236}">
                <a16:creationId xmlns:a16="http://schemas.microsoft.com/office/drawing/2014/main" id="{A9615A5F-FFC6-6243-AB25-9183FE0797AF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3" name="Owal 62">
            <a:extLst>
              <a:ext uri="{FF2B5EF4-FFF2-40B4-BE49-F238E27FC236}">
                <a16:creationId xmlns:a16="http://schemas.microsoft.com/office/drawing/2014/main" id="{124A6859-57AF-1C41-8BCD-2C74B2ED2442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4" name="Owal 63">
            <a:extLst>
              <a:ext uri="{FF2B5EF4-FFF2-40B4-BE49-F238E27FC236}">
                <a16:creationId xmlns:a16="http://schemas.microsoft.com/office/drawing/2014/main" id="{F29CDB38-C9C8-C64B-92CF-00A160E6DE90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5" name="Owal 64">
            <a:extLst>
              <a:ext uri="{FF2B5EF4-FFF2-40B4-BE49-F238E27FC236}">
                <a16:creationId xmlns:a16="http://schemas.microsoft.com/office/drawing/2014/main" id="{4C5F9B3C-73F3-DB49-860A-07D06A0CD59A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6" name="Owal 65">
            <a:extLst>
              <a:ext uri="{FF2B5EF4-FFF2-40B4-BE49-F238E27FC236}">
                <a16:creationId xmlns:a16="http://schemas.microsoft.com/office/drawing/2014/main" id="{45AA6C9F-CDEE-DD45-9886-4AD0C935A96C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7" name="Owal 66">
            <a:extLst>
              <a:ext uri="{FF2B5EF4-FFF2-40B4-BE49-F238E27FC236}">
                <a16:creationId xmlns:a16="http://schemas.microsoft.com/office/drawing/2014/main" id="{8685F25A-9FE2-4547-8669-4FA8EEC80635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8" name="Owal 67">
            <a:extLst>
              <a:ext uri="{FF2B5EF4-FFF2-40B4-BE49-F238E27FC236}">
                <a16:creationId xmlns:a16="http://schemas.microsoft.com/office/drawing/2014/main" id="{FE3C4A90-21DA-9144-BF00-8C4AE1B95CBA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9" name="Owal 68">
            <a:extLst>
              <a:ext uri="{FF2B5EF4-FFF2-40B4-BE49-F238E27FC236}">
                <a16:creationId xmlns:a16="http://schemas.microsoft.com/office/drawing/2014/main" id="{DD50B3EF-FEBE-1749-8270-67F15A10CB5E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0" name="Owal 69">
            <a:extLst>
              <a:ext uri="{FF2B5EF4-FFF2-40B4-BE49-F238E27FC236}">
                <a16:creationId xmlns:a16="http://schemas.microsoft.com/office/drawing/2014/main" id="{322C0D9B-B91A-E349-AF50-E55C64337BD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1" name="Owal 70">
            <a:extLst>
              <a:ext uri="{FF2B5EF4-FFF2-40B4-BE49-F238E27FC236}">
                <a16:creationId xmlns:a16="http://schemas.microsoft.com/office/drawing/2014/main" id="{CB2CF695-F744-0948-B6B0-025720FA281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2" name="Owal 71">
            <a:extLst>
              <a:ext uri="{FF2B5EF4-FFF2-40B4-BE49-F238E27FC236}">
                <a16:creationId xmlns:a16="http://schemas.microsoft.com/office/drawing/2014/main" id="{6A0F9D09-38E3-C248-B3C0-E354B450044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3" name="Owal 72">
            <a:extLst>
              <a:ext uri="{FF2B5EF4-FFF2-40B4-BE49-F238E27FC236}">
                <a16:creationId xmlns:a16="http://schemas.microsoft.com/office/drawing/2014/main" id="{936C951C-F2C5-A742-B375-2B629047A87F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4" name="Owal 73">
            <a:extLst>
              <a:ext uri="{FF2B5EF4-FFF2-40B4-BE49-F238E27FC236}">
                <a16:creationId xmlns:a16="http://schemas.microsoft.com/office/drawing/2014/main" id="{175B2A66-3A88-054E-864B-FC7F6B8C8096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693771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5" name="Owal 74">
            <a:extLst>
              <a:ext uri="{FF2B5EF4-FFF2-40B4-BE49-F238E27FC236}">
                <a16:creationId xmlns:a16="http://schemas.microsoft.com/office/drawing/2014/main" id="{696C1228-5E4C-0C43-9FD5-413B2BF92CDE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1493319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6" name="Owal 75">
            <a:extLst>
              <a:ext uri="{FF2B5EF4-FFF2-40B4-BE49-F238E27FC236}">
                <a16:creationId xmlns:a16="http://schemas.microsoft.com/office/drawing/2014/main" id="{8DD79A84-A60B-364B-BF31-D91CEB317EC1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2292867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7" name="Owal 76">
            <a:extLst>
              <a:ext uri="{FF2B5EF4-FFF2-40B4-BE49-F238E27FC236}">
                <a16:creationId xmlns:a16="http://schemas.microsoft.com/office/drawing/2014/main" id="{F9E43D3D-9AD2-3046-AF60-DDFAC75AA34A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0924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8" name="Owal 77">
            <a:extLst>
              <a:ext uri="{FF2B5EF4-FFF2-40B4-BE49-F238E27FC236}">
                <a16:creationId xmlns:a16="http://schemas.microsoft.com/office/drawing/2014/main" id="{683840E4-9441-C04D-A33F-B1B9D07A561D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9" name="Owal 78">
            <a:extLst>
              <a:ext uri="{FF2B5EF4-FFF2-40B4-BE49-F238E27FC236}">
                <a16:creationId xmlns:a16="http://schemas.microsoft.com/office/drawing/2014/main" id="{4A5A062C-0DEF-C14D-ACD8-C28809BE7D63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0" name="Owal 79">
            <a:extLst>
              <a:ext uri="{FF2B5EF4-FFF2-40B4-BE49-F238E27FC236}">
                <a16:creationId xmlns:a16="http://schemas.microsoft.com/office/drawing/2014/main" id="{3B3E13B1-71BF-2842-A97C-1A29D3AECC1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1" name="Owal 80">
            <a:extLst>
              <a:ext uri="{FF2B5EF4-FFF2-40B4-BE49-F238E27FC236}">
                <a16:creationId xmlns:a16="http://schemas.microsoft.com/office/drawing/2014/main" id="{F9EB9225-CA9D-DF43-AE7A-4663D68F0759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2" name="Owal 81">
            <a:extLst>
              <a:ext uri="{FF2B5EF4-FFF2-40B4-BE49-F238E27FC236}">
                <a16:creationId xmlns:a16="http://schemas.microsoft.com/office/drawing/2014/main" id="{ED7E8C87-EDF3-704A-AE85-B613F54DA2A7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3" name="Owal 82">
            <a:extLst>
              <a:ext uri="{FF2B5EF4-FFF2-40B4-BE49-F238E27FC236}">
                <a16:creationId xmlns:a16="http://schemas.microsoft.com/office/drawing/2014/main" id="{799404D7-E987-274F-A025-E043E1144609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4" name="Owal 83">
            <a:extLst>
              <a:ext uri="{FF2B5EF4-FFF2-40B4-BE49-F238E27FC236}">
                <a16:creationId xmlns:a16="http://schemas.microsoft.com/office/drawing/2014/main" id="{8D99201E-E3D4-CD45-984F-178507269379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5" name="Owal 84">
            <a:extLst>
              <a:ext uri="{FF2B5EF4-FFF2-40B4-BE49-F238E27FC236}">
                <a16:creationId xmlns:a16="http://schemas.microsoft.com/office/drawing/2014/main" id="{767A229C-B3AF-2D4C-92CA-B59BD262D5B3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6" name="Owal 85">
            <a:extLst>
              <a:ext uri="{FF2B5EF4-FFF2-40B4-BE49-F238E27FC236}">
                <a16:creationId xmlns:a16="http://schemas.microsoft.com/office/drawing/2014/main" id="{C13E4AB2-F2CF-A745-8F62-C4052C69F8C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7" name="Owal 86">
            <a:extLst>
              <a:ext uri="{FF2B5EF4-FFF2-40B4-BE49-F238E27FC236}">
                <a16:creationId xmlns:a16="http://schemas.microsoft.com/office/drawing/2014/main" id="{BDD3F35E-1815-0446-845C-3EC4CE542792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906015"/>
            <a:ext cx="122400" cy="122400"/>
          </a:xfrm>
          <a:prstGeom prst="ellipse">
            <a:avLst/>
          </a:prstGeom>
          <a:noFill/>
          <a:ln w="38100">
            <a:solidFill>
              <a:srgbClr val="EDED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9" name="Symbol zastępczy tekstu 35">
            <a:extLst>
              <a:ext uri="{FF2B5EF4-FFF2-40B4-BE49-F238E27FC236}">
                <a16:creationId xmlns:a16="http://schemas.microsoft.com/office/drawing/2014/main" id="{94C35D70-8F25-354E-BC53-533792C808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78" y="5047649"/>
            <a:ext cx="9000212" cy="568104"/>
          </a:xfrm>
        </p:spPr>
        <p:txBody>
          <a:bodyPr wrap="square"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3000" b="1" i="0">
                <a:solidFill>
                  <a:schemeClr val="bg1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90" name="Symbol zastępczy tekstu 35">
            <a:extLst>
              <a:ext uri="{FF2B5EF4-FFF2-40B4-BE49-F238E27FC236}">
                <a16:creationId xmlns:a16="http://schemas.microsoft.com/office/drawing/2014/main" id="{901146A2-2788-DC44-BC24-E58F4734CE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94478" y="5644474"/>
            <a:ext cx="9000212" cy="489878"/>
          </a:xfrm>
        </p:spPr>
        <p:txBody>
          <a:bodyPr wrap="square"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6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91" name="pole tekstowe 90">
            <a:extLst>
              <a:ext uri="{FF2B5EF4-FFF2-40B4-BE49-F238E27FC236}">
                <a16:creationId xmlns:a16="http://schemas.microsoft.com/office/drawing/2014/main" id="{E7CE6447-5F08-2B45-B4B1-905FBD843C37}"/>
              </a:ext>
            </a:extLst>
          </p:cNvPr>
          <p:cNvSpPr txBox="1"/>
          <p:nvPr userDrawn="1"/>
        </p:nvSpPr>
        <p:spPr>
          <a:xfrm>
            <a:off x="63501" y="5660235"/>
            <a:ext cx="1443024" cy="4360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pl-PL" sz="1400" dirty="0">
                <a:solidFill>
                  <a:srgbClr val="7C7C7C"/>
                </a:solidFill>
                <a:latin typeface="Moderat JIT" pitchFamily="2" charset="0"/>
                <a:hlinkClick r:id="rId3"/>
              </a:rPr>
              <a:t>https://jit.team</a:t>
            </a:r>
            <a:endParaRPr lang="pl-PL" sz="14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21637893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obrazu 4">
            <a:extLst>
              <a:ext uri="{FF2B5EF4-FFF2-40B4-BE49-F238E27FC236}">
                <a16:creationId xmlns:a16="http://schemas.microsoft.com/office/drawing/2014/main" id="{2B7DF205-4B10-C94E-A2B1-B72385E71F87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373549" y="0"/>
            <a:ext cx="9818464" cy="6858000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5974478"/>
              <a:gd name="connsiteY0" fmla="*/ 6850251 h 6862706"/>
              <a:gd name="connsiteX1" fmla="*/ 2114981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74478"/>
              <a:gd name="connsiteY0" fmla="*/ 6850251 h 6862706"/>
              <a:gd name="connsiteX1" fmla="*/ 8513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69766"/>
              <a:gd name="connsiteY0" fmla="*/ 6850251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0251 h 6862706"/>
              <a:gd name="connsiteX0" fmla="*/ 0 w 5969766"/>
              <a:gd name="connsiteY0" fmla="*/ 6858000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8000 h 6862706"/>
              <a:gd name="connsiteX0" fmla="*/ 0 w 5969766"/>
              <a:gd name="connsiteY0" fmla="*/ 6858000 h 6858000"/>
              <a:gd name="connsiteX1" fmla="*/ 3801 w 5969766"/>
              <a:gd name="connsiteY1" fmla="*/ 0 h 6858000"/>
              <a:gd name="connsiteX2" fmla="*/ 5968035 w 5969766"/>
              <a:gd name="connsiteY2" fmla="*/ 0 h 6858000"/>
              <a:gd name="connsiteX3" fmla="*/ 5969063 w 5969766"/>
              <a:gd name="connsiteY3" fmla="*/ 3277285 h 6858000"/>
              <a:gd name="connsiteX4" fmla="*/ 5967829 w 5969766"/>
              <a:gd name="connsiteY4" fmla="*/ 6321426 h 6858000"/>
              <a:gd name="connsiteX5" fmla="*/ 5521814 w 5969766"/>
              <a:gd name="connsiteY5" fmla="*/ 6321426 h 6858000"/>
              <a:gd name="connsiteX6" fmla="*/ 5438600 w 5969766"/>
              <a:gd name="connsiteY6" fmla="*/ 6854957 h 6858000"/>
              <a:gd name="connsiteX7" fmla="*/ 0 w 596976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9766" h="6858000">
                <a:moveTo>
                  <a:pt x="0" y="6858000"/>
                </a:moveTo>
                <a:cubicBezTo>
                  <a:pt x="2838" y="4574583"/>
                  <a:pt x="963" y="2283417"/>
                  <a:pt x="3801" y="0"/>
                </a:cubicBezTo>
                <a:lnTo>
                  <a:pt x="5968035" y="0"/>
                </a:lnTo>
                <a:cubicBezTo>
                  <a:pt x="5967492" y="1845475"/>
                  <a:pt x="5968549" y="1638642"/>
                  <a:pt x="5969063" y="3277285"/>
                </a:cubicBezTo>
                <a:cubicBezTo>
                  <a:pt x="5969350" y="4180043"/>
                  <a:pt x="5971048" y="3329518"/>
                  <a:pt x="5967829" y="6321426"/>
                </a:cubicBezTo>
                <a:lnTo>
                  <a:pt x="5521814" y="6321426"/>
                </a:lnTo>
                <a:cubicBezTo>
                  <a:pt x="5473950" y="6632717"/>
                  <a:pt x="5491205" y="6508353"/>
                  <a:pt x="5438600" y="6854957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-1055" y="4858254"/>
            <a:ext cx="7286400" cy="1431641"/>
          </a:xfrm>
          <a:prstGeom prst="rect">
            <a:avLst/>
          </a:prstGeom>
          <a:solidFill>
            <a:srgbClr val="4A4A4A"/>
          </a:solidFill>
        </p:spPr>
        <p:txBody>
          <a:bodyPr vert="horz" lIns="468000" tIns="288000" rIns="468000" bIns="288000" rtlCol="0" anchor="ctr" anchorCtr="0">
            <a:norm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7" name="Równoległobok 32">
            <a:extLst>
              <a:ext uri="{FF2B5EF4-FFF2-40B4-BE49-F238E27FC236}">
                <a16:creationId xmlns:a16="http://schemas.microsoft.com/office/drawing/2014/main" id="{5C3893F7-527F-6540-A400-648876CF1ABE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9" name="Równoległobok 32">
            <a:extLst>
              <a:ext uri="{FF2B5EF4-FFF2-40B4-BE49-F238E27FC236}">
                <a16:creationId xmlns:a16="http://schemas.microsoft.com/office/drawing/2014/main" id="{1F854479-615E-F249-AC86-000100ED5299}"/>
              </a:ext>
            </a:extLst>
          </p:cNvPr>
          <p:cNvSpPr/>
          <p:nvPr userDrawn="1"/>
        </p:nvSpPr>
        <p:spPr>
          <a:xfrm flipH="1">
            <a:off x="-1055" y="6289897"/>
            <a:ext cx="2374604" cy="56810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pic>
        <p:nvPicPr>
          <p:cNvPr id="11" name="Grafika 10">
            <a:extLst>
              <a:ext uri="{FF2B5EF4-FFF2-40B4-BE49-F238E27FC236}">
                <a16:creationId xmlns:a16="http://schemas.microsoft.com/office/drawing/2014/main" id="{9D4DDD41-13DB-644B-8061-87B478A0738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6800" y="6352142"/>
            <a:ext cx="838800" cy="444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673628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tekstu 9"/>
          <p:cNvSpPr>
            <a:spLocks noGrp="1"/>
          </p:cNvSpPr>
          <p:nvPr>
            <p:ph type="body" sz="quarter" idx="12" hasCustomPrompt="1"/>
          </p:nvPr>
        </p:nvSpPr>
        <p:spPr>
          <a:xfrm>
            <a:off x="407986" y="1592263"/>
            <a:ext cx="11198905" cy="4467600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</p:spTree>
    <p:extLst>
      <p:ext uri="{BB962C8B-B14F-4D97-AF65-F5344CB8AC3E}">
        <p14:creationId xmlns:p14="http://schemas.microsoft.com/office/powerpoint/2010/main" val="169138612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B922CF-ADD2-2349-AF7B-108042C43EB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11198903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3597528224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placeholder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3B922CF-ADD2-2349-AF7B-108042C43EB5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5439600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6271D126-51DD-BD49-BD68-B040ECD41AAE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7291" y="1592263"/>
            <a:ext cx="5439600" cy="4467600"/>
          </a:xfrm>
        </p:spPr>
        <p:txBody>
          <a:bodyPr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428954248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hoto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3776086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496757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833F4995-7606-D749-A251-A859D2230DE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87906" y="0"/>
            <a:ext cx="8104107" cy="6862706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28313" h="6862706">
                <a:moveTo>
                  <a:pt x="0" y="6858000"/>
                </a:moveTo>
                <a:lnTo>
                  <a:pt x="1068816" y="0"/>
                </a:lnTo>
                <a:lnTo>
                  <a:pt x="4926582" y="0"/>
                </a:lnTo>
                <a:cubicBezTo>
                  <a:pt x="4926039" y="1845475"/>
                  <a:pt x="4927096" y="1638642"/>
                  <a:pt x="4927610" y="3277285"/>
                </a:cubicBezTo>
                <a:cubicBezTo>
                  <a:pt x="4927897" y="4180043"/>
                  <a:pt x="4929595" y="3329518"/>
                  <a:pt x="4926376" y="6321426"/>
                </a:cubicBezTo>
                <a:lnTo>
                  <a:pt x="4480361" y="6321426"/>
                </a:lnTo>
                <a:cubicBezTo>
                  <a:pt x="4432497" y="6632717"/>
                  <a:pt x="4449752" y="6516102"/>
                  <a:pt x="4397147" y="6862706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382381380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5 photos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6525708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chemeClr val="bg1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652570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obrazu 4">
            <a:extLst>
              <a:ext uri="{FF2B5EF4-FFF2-40B4-BE49-F238E27FC236}">
                <a16:creationId xmlns:a16="http://schemas.microsoft.com/office/drawing/2014/main" id="{0E763088-F8F6-5E4F-BACC-90BE8BB29E87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30094" y="-8518"/>
            <a:ext cx="4561906" cy="2176429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641" h="3151787">
                <a:moveTo>
                  <a:pt x="0" y="3151787"/>
                </a:moveTo>
                <a:lnTo>
                  <a:pt x="137609" y="0"/>
                </a:lnTo>
                <a:lnTo>
                  <a:pt x="1948469" y="5632"/>
                </a:lnTo>
                <a:cubicBezTo>
                  <a:pt x="1951079" y="1199573"/>
                  <a:pt x="1947031" y="1957623"/>
                  <a:pt x="1949641" y="3151564"/>
                </a:cubicBezTo>
                <a:lnTo>
                  <a:pt x="0" y="3151787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8" name="Symbol zastępczy obrazu 4">
            <a:extLst>
              <a:ext uri="{FF2B5EF4-FFF2-40B4-BE49-F238E27FC236}">
                <a16:creationId xmlns:a16="http://schemas.microsoft.com/office/drawing/2014/main" id="{26CD0EEB-0EF2-2E4B-959A-E3D5418739F6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53518" y="2342729"/>
            <a:ext cx="2338482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1998814"/>
              <a:gd name="connsiteY0" fmla="*/ 3146156 h 3146156"/>
              <a:gd name="connsiteX1" fmla="*/ 189370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  <a:gd name="connsiteX0" fmla="*/ 0 w 1998814"/>
              <a:gd name="connsiteY0" fmla="*/ 3146156 h 3146156"/>
              <a:gd name="connsiteX1" fmla="*/ 220426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8814" h="3146156">
                <a:moveTo>
                  <a:pt x="0" y="3146156"/>
                </a:moveTo>
                <a:lnTo>
                  <a:pt x="220426" y="3137"/>
                </a:lnTo>
                <a:lnTo>
                  <a:pt x="1997642" y="0"/>
                </a:lnTo>
                <a:cubicBezTo>
                  <a:pt x="2000252" y="1193941"/>
                  <a:pt x="1996204" y="1951991"/>
                  <a:pt x="1998814" y="3145932"/>
                </a:cubicBez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D7F38BEE-2E11-574E-AA60-6DEBA2287E15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289977" y="2342729"/>
            <a:ext cx="2621071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071" h="2172541">
                <a:moveTo>
                  <a:pt x="0" y="2172541"/>
                </a:moveTo>
                <a:lnTo>
                  <a:pt x="325132" y="0"/>
                </a:lnTo>
                <a:lnTo>
                  <a:pt x="2621071" y="0"/>
                </a:lnTo>
                <a:lnTo>
                  <a:pt x="2368606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1" name="Symbol zastępczy obrazu 4">
            <a:extLst>
              <a:ext uri="{FF2B5EF4-FFF2-40B4-BE49-F238E27FC236}">
                <a16:creationId xmlns:a16="http://schemas.microsoft.com/office/drawing/2014/main" id="{950AC5EF-BCA3-0C47-BB27-391AE1A84172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933695" y="4685460"/>
            <a:ext cx="2699794" cy="2178596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99794"/>
              <a:gd name="connsiteY0" fmla="*/ 2172541 h 2172541"/>
              <a:gd name="connsiteX1" fmla="*/ 325132 w 2699794"/>
              <a:gd name="connsiteY1" fmla="*/ 0 h 2172541"/>
              <a:gd name="connsiteX2" fmla="*/ 2699794 w 2699794"/>
              <a:gd name="connsiteY2" fmla="*/ 0 h 2172541"/>
              <a:gd name="connsiteX3" fmla="*/ 2368606 w 2699794"/>
              <a:gd name="connsiteY3" fmla="*/ 2172541 h 2172541"/>
              <a:gd name="connsiteX4" fmla="*/ 0 w 2699794"/>
              <a:gd name="connsiteY4" fmla="*/ 2172541 h 2172541"/>
              <a:gd name="connsiteX0" fmla="*/ 0 w 2699794"/>
              <a:gd name="connsiteY0" fmla="*/ 2172541 h 2178596"/>
              <a:gd name="connsiteX1" fmla="*/ 325132 w 2699794"/>
              <a:gd name="connsiteY1" fmla="*/ 0 h 2178596"/>
              <a:gd name="connsiteX2" fmla="*/ 2699794 w 2699794"/>
              <a:gd name="connsiteY2" fmla="*/ 0 h 2178596"/>
              <a:gd name="connsiteX3" fmla="*/ 2410995 w 2699794"/>
              <a:gd name="connsiteY3" fmla="*/ 2178596 h 2178596"/>
              <a:gd name="connsiteX4" fmla="*/ 0 w 2699794"/>
              <a:gd name="connsiteY4" fmla="*/ 2172541 h 21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794" h="2178596">
                <a:moveTo>
                  <a:pt x="0" y="2172541"/>
                </a:moveTo>
                <a:lnTo>
                  <a:pt x="325132" y="0"/>
                </a:lnTo>
                <a:lnTo>
                  <a:pt x="2699794" y="0"/>
                </a:lnTo>
                <a:lnTo>
                  <a:pt x="2410995" y="2178596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2" name="Symbol zastępczy obrazu 4">
            <a:extLst>
              <a:ext uri="{FF2B5EF4-FFF2-40B4-BE49-F238E27FC236}">
                <a16:creationId xmlns:a16="http://schemas.microsoft.com/office/drawing/2014/main" id="{9D794236-7817-5448-B632-1D06A53E92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54766" y="4685459"/>
            <a:ext cx="2637234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1048"/>
              <a:gd name="connsiteY0" fmla="*/ 3146156 h 3146156"/>
              <a:gd name="connsiteX1" fmla="*/ 220426 w 2181048"/>
              <a:gd name="connsiteY1" fmla="*/ 3137 h 3146156"/>
              <a:gd name="connsiteX2" fmla="*/ 2028698 w 2181048"/>
              <a:gd name="connsiteY2" fmla="*/ 0 h 3146156"/>
              <a:gd name="connsiteX3" fmla="*/ 2029870 w 2181048"/>
              <a:gd name="connsiteY3" fmla="*/ 2364519 h 3146156"/>
              <a:gd name="connsiteX4" fmla="*/ 2032314 w 2181048"/>
              <a:gd name="connsiteY4" fmla="*/ 2447281 h 3146156"/>
              <a:gd name="connsiteX5" fmla="*/ 2029870 w 2181048"/>
              <a:gd name="connsiteY5" fmla="*/ 3145932 h 3146156"/>
              <a:gd name="connsiteX6" fmla="*/ 0 w 2181048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8058"/>
              <a:gd name="connsiteY0" fmla="*/ 3146156 h 3146156"/>
              <a:gd name="connsiteX1" fmla="*/ 220426 w 2108058"/>
              <a:gd name="connsiteY1" fmla="*/ 3137 h 3146156"/>
              <a:gd name="connsiteX2" fmla="*/ 2028698 w 2108058"/>
              <a:gd name="connsiteY2" fmla="*/ 0 h 3146156"/>
              <a:gd name="connsiteX3" fmla="*/ 2029870 w 2108058"/>
              <a:gd name="connsiteY3" fmla="*/ 2364519 h 3146156"/>
              <a:gd name="connsiteX4" fmla="*/ 1497125 w 2108058"/>
              <a:gd name="connsiteY4" fmla="*/ 2369117 h 3146156"/>
              <a:gd name="connsiteX5" fmla="*/ 2029870 w 2108058"/>
              <a:gd name="connsiteY5" fmla="*/ 3145932 h 3146156"/>
              <a:gd name="connsiteX6" fmla="*/ 0 w 2108058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50529"/>
              <a:gd name="connsiteX1" fmla="*/ 220426 w 2029870"/>
              <a:gd name="connsiteY1" fmla="*/ 3137 h 3150529"/>
              <a:gd name="connsiteX2" fmla="*/ 2028698 w 2029870"/>
              <a:gd name="connsiteY2" fmla="*/ 0 h 3150529"/>
              <a:gd name="connsiteX3" fmla="*/ 2029870 w 2029870"/>
              <a:gd name="connsiteY3" fmla="*/ 2369117 h 3150529"/>
              <a:gd name="connsiteX4" fmla="*/ 1497125 w 2029870"/>
              <a:gd name="connsiteY4" fmla="*/ 2369117 h 3150529"/>
              <a:gd name="connsiteX5" fmla="*/ 1401818 w 2029870"/>
              <a:gd name="connsiteY5" fmla="*/ 3150529 h 3150529"/>
              <a:gd name="connsiteX6" fmla="*/ 0 w 2029870"/>
              <a:gd name="connsiteY6" fmla="*/ 3146156 h 3150529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73715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870" h="3146156">
                <a:moveTo>
                  <a:pt x="0" y="3146156"/>
                </a:moveTo>
                <a:lnTo>
                  <a:pt x="220426" y="3137"/>
                </a:lnTo>
                <a:lnTo>
                  <a:pt x="2028698" y="0"/>
                </a:lnTo>
                <a:cubicBezTo>
                  <a:pt x="2029089" y="788173"/>
                  <a:pt x="2029479" y="1580944"/>
                  <a:pt x="2029870" y="2369117"/>
                </a:cubicBezTo>
                <a:lnTo>
                  <a:pt x="1465356" y="2369117"/>
                </a:lnTo>
                <a:lnTo>
                  <a:pt x="1401818" y="3145931"/>
                </a:ln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3141705325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s + small tex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ymbol zastępczy obrazu 4">
            <a:extLst>
              <a:ext uri="{FF2B5EF4-FFF2-40B4-BE49-F238E27FC236}">
                <a16:creationId xmlns:a16="http://schemas.microsoft.com/office/drawing/2014/main" id="{89D45B9A-9C6E-664F-9B95-E719F0F5A999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222015" y="0"/>
            <a:ext cx="3157047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543311"/>
              <a:gd name="connsiteY0" fmla="*/ 2172541 h 2172541"/>
              <a:gd name="connsiteX1" fmla="*/ 247372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9120 h 2179120"/>
              <a:gd name="connsiteX1" fmla="*/ 375120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9120 h 2179120"/>
              <a:gd name="connsiteX1" fmla="*/ 347349 w 2543311"/>
              <a:gd name="connsiteY1" fmla="*/ 0 h 2179120"/>
              <a:gd name="connsiteX2" fmla="*/ 2543311 w 2543311"/>
              <a:gd name="connsiteY2" fmla="*/ 6579 h 2179120"/>
              <a:gd name="connsiteX3" fmla="*/ 2290846 w 2543311"/>
              <a:gd name="connsiteY3" fmla="*/ 2179120 h 2179120"/>
              <a:gd name="connsiteX4" fmla="*/ 0 w 2543311"/>
              <a:gd name="connsiteY4" fmla="*/ 2179120 h 2179120"/>
              <a:gd name="connsiteX0" fmla="*/ 0 w 2543311"/>
              <a:gd name="connsiteY0" fmla="*/ 2172541 h 2172541"/>
              <a:gd name="connsiteX1" fmla="*/ 347349 w 2543311"/>
              <a:gd name="connsiteY1" fmla="*/ 6578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47349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543311"/>
              <a:gd name="connsiteY0" fmla="*/ 2172541 h 2172541"/>
              <a:gd name="connsiteX1" fmla="*/ 302914 w 2543311"/>
              <a:gd name="connsiteY1" fmla="*/ 0 h 2172541"/>
              <a:gd name="connsiteX2" fmla="*/ 2543311 w 2543311"/>
              <a:gd name="connsiteY2" fmla="*/ 0 h 2172541"/>
              <a:gd name="connsiteX3" fmla="*/ 2290846 w 2543311"/>
              <a:gd name="connsiteY3" fmla="*/ 2172541 h 2172541"/>
              <a:gd name="connsiteX4" fmla="*/ 0 w 2543311"/>
              <a:gd name="connsiteY4" fmla="*/ 2172541 h 2172541"/>
              <a:gd name="connsiteX0" fmla="*/ 0 w 2665551"/>
              <a:gd name="connsiteY0" fmla="*/ 2180161 h 2180161"/>
              <a:gd name="connsiteX1" fmla="*/ 302914 w 2665551"/>
              <a:gd name="connsiteY1" fmla="*/ 7620 h 2180161"/>
              <a:gd name="connsiteX2" fmla="*/ 2665551 w 2665551"/>
              <a:gd name="connsiteY2" fmla="*/ 0 h 2180161"/>
              <a:gd name="connsiteX3" fmla="*/ 2290846 w 2665551"/>
              <a:gd name="connsiteY3" fmla="*/ 2180161 h 2180161"/>
              <a:gd name="connsiteX4" fmla="*/ 0 w 2665551"/>
              <a:gd name="connsiteY4" fmla="*/ 218016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762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290846 w 2665551"/>
              <a:gd name="connsiteY3" fmla="*/ 2172541 h 2172541"/>
              <a:gd name="connsiteX4" fmla="*/ 0 w 2665551"/>
              <a:gd name="connsiteY4" fmla="*/ 2172541 h 2172541"/>
              <a:gd name="connsiteX0" fmla="*/ 0 w 2665551"/>
              <a:gd name="connsiteY0" fmla="*/ 2172541 h 2180161"/>
              <a:gd name="connsiteX1" fmla="*/ 302914 w 2665551"/>
              <a:gd name="connsiteY1" fmla="*/ 0 h 2180161"/>
              <a:gd name="connsiteX2" fmla="*/ 2665551 w 2665551"/>
              <a:gd name="connsiteY2" fmla="*/ 0 h 2180161"/>
              <a:gd name="connsiteX3" fmla="*/ 2355183 w 2665551"/>
              <a:gd name="connsiteY3" fmla="*/ 2180161 h 2180161"/>
              <a:gd name="connsiteX4" fmla="*/ 0 w 2665551"/>
              <a:gd name="connsiteY4" fmla="*/ 2172541 h 2180161"/>
              <a:gd name="connsiteX0" fmla="*/ 0 w 2665551"/>
              <a:gd name="connsiteY0" fmla="*/ 2172541 h 2172541"/>
              <a:gd name="connsiteX1" fmla="*/ 302914 w 2665551"/>
              <a:gd name="connsiteY1" fmla="*/ 0 h 2172541"/>
              <a:gd name="connsiteX2" fmla="*/ 2665551 w 2665551"/>
              <a:gd name="connsiteY2" fmla="*/ 0 h 2172541"/>
              <a:gd name="connsiteX3" fmla="*/ 2355183 w 2665551"/>
              <a:gd name="connsiteY3" fmla="*/ 2172541 h 2172541"/>
              <a:gd name="connsiteX4" fmla="*/ 0 w 266555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65551" h="2172541">
                <a:moveTo>
                  <a:pt x="0" y="2172541"/>
                </a:moveTo>
                <a:lnTo>
                  <a:pt x="302914" y="0"/>
                </a:lnTo>
                <a:lnTo>
                  <a:pt x="2665551" y="0"/>
                </a:lnTo>
                <a:lnTo>
                  <a:pt x="23551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4" name="Symbol zastępczy obrazu 4">
            <a:extLst>
              <a:ext uri="{FF2B5EF4-FFF2-40B4-BE49-F238E27FC236}">
                <a16:creationId xmlns:a16="http://schemas.microsoft.com/office/drawing/2014/main" id="{5B4837DE-C197-9C4A-B9F6-DDB5271DF6B8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5402141" y="4685458"/>
            <a:ext cx="3142794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21071"/>
              <a:gd name="connsiteY0" fmla="*/ 2179119 h 2179119"/>
              <a:gd name="connsiteX1" fmla="*/ 269588 w 2621071"/>
              <a:gd name="connsiteY1" fmla="*/ 0 h 2179119"/>
              <a:gd name="connsiteX2" fmla="*/ 2621071 w 2621071"/>
              <a:gd name="connsiteY2" fmla="*/ 6578 h 2179119"/>
              <a:gd name="connsiteX3" fmla="*/ 2368606 w 2621071"/>
              <a:gd name="connsiteY3" fmla="*/ 2179119 h 2179119"/>
              <a:gd name="connsiteX4" fmla="*/ 0 w 2621071"/>
              <a:gd name="connsiteY4" fmla="*/ 2179119 h 2179119"/>
              <a:gd name="connsiteX0" fmla="*/ 0 w 2621071"/>
              <a:gd name="connsiteY0" fmla="*/ 2172541 h 2172541"/>
              <a:gd name="connsiteX1" fmla="*/ 269588 w 2621071"/>
              <a:gd name="connsiteY1" fmla="*/ 1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407486 w 2659951"/>
              <a:gd name="connsiteY3" fmla="*/ 2172541 h 2172541"/>
              <a:gd name="connsiteX4" fmla="*/ 0 w 2659951"/>
              <a:gd name="connsiteY4" fmla="*/ 2172541 h 2172541"/>
              <a:gd name="connsiteX0" fmla="*/ 0 w 2659951"/>
              <a:gd name="connsiteY0" fmla="*/ 2172541 h 2172541"/>
              <a:gd name="connsiteX1" fmla="*/ 308468 w 2659951"/>
              <a:gd name="connsiteY1" fmla="*/ 1 h 2172541"/>
              <a:gd name="connsiteX2" fmla="*/ 2659951 w 2659951"/>
              <a:gd name="connsiteY2" fmla="*/ 0 h 2172541"/>
              <a:gd name="connsiteX3" fmla="*/ 2349583 w 2659951"/>
              <a:gd name="connsiteY3" fmla="*/ 2172541 h 2172541"/>
              <a:gd name="connsiteX4" fmla="*/ 0 w 2659951"/>
              <a:gd name="connsiteY4" fmla="*/ 2172541 h 2172541"/>
              <a:gd name="connsiteX0" fmla="*/ 0 w 2653517"/>
              <a:gd name="connsiteY0" fmla="*/ 2172540 h 2172540"/>
              <a:gd name="connsiteX1" fmla="*/ 308468 w 2653517"/>
              <a:gd name="connsiteY1" fmla="*/ 0 h 2172540"/>
              <a:gd name="connsiteX2" fmla="*/ 2653517 w 2653517"/>
              <a:gd name="connsiteY2" fmla="*/ 7619 h 2172540"/>
              <a:gd name="connsiteX3" fmla="*/ 2349583 w 2653517"/>
              <a:gd name="connsiteY3" fmla="*/ 2172540 h 2172540"/>
              <a:gd name="connsiteX4" fmla="*/ 0 w 2653517"/>
              <a:gd name="connsiteY4" fmla="*/ 2172540 h 2172540"/>
              <a:gd name="connsiteX0" fmla="*/ 0 w 2653517"/>
              <a:gd name="connsiteY0" fmla="*/ 2180161 h 2180161"/>
              <a:gd name="connsiteX1" fmla="*/ 308468 w 2653517"/>
              <a:gd name="connsiteY1" fmla="*/ 7621 h 2180161"/>
              <a:gd name="connsiteX2" fmla="*/ 2653517 w 2653517"/>
              <a:gd name="connsiteY2" fmla="*/ 0 h 2180161"/>
              <a:gd name="connsiteX3" fmla="*/ 2349583 w 2653517"/>
              <a:gd name="connsiteY3" fmla="*/ 2180161 h 2180161"/>
              <a:gd name="connsiteX4" fmla="*/ 0 w 2653517"/>
              <a:gd name="connsiteY4" fmla="*/ 2180161 h 2180161"/>
              <a:gd name="connsiteX0" fmla="*/ 0 w 2647083"/>
              <a:gd name="connsiteY0" fmla="*/ 2172540 h 2172540"/>
              <a:gd name="connsiteX1" fmla="*/ 308468 w 2647083"/>
              <a:gd name="connsiteY1" fmla="*/ 0 h 2172540"/>
              <a:gd name="connsiteX2" fmla="*/ 2647083 w 2647083"/>
              <a:gd name="connsiteY2" fmla="*/ 7619 h 2172540"/>
              <a:gd name="connsiteX3" fmla="*/ 2349583 w 2647083"/>
              <a:gd name="connsiteY3" fmla="*/ 2172540 h 2172540"/>
              <a:gd name="connsiteX4" fmla="*/ 0 w 2647083"/>
              <a:gd name="connsiteY4" fmla="*/ 2172540 h 2172540"/>
              <a:gd name="connsiteX0" fmla="*/ 0 w 2666384"/>
              <a:gd name="connsiteY0" fmla="*/ 2172541 h 2172541"/>
              <a:gd name="connsiteX1" fmla="*/ 308468 w 2666384"/>
              <a:gd name="connsiteY1" fmla="*/ 1 h 2172541"/>
              <a:gd name="connsiteX2" fmla="*/ 2666384 w 2666384"/>
              <a:gd name="connsiteY2" fmla="*/ 0 h 2172541"/>
              <a:gd name="connsiteX3" fmla="*/ 2349583 w 2666384"/>
              <a:gd name="connsiteY3" fmla="*/ 2172541 h 2172541"/>
              <a:gd name="connsiteX4" fmla="*/ 0 w 2666384"/>
              <a:gd name="connsiteY4" fmla="*/ 2172541 h 2172541"/>
              <a:gd name="connsiteX0" fmla="*/ 0 w 2653517"/>
              <a:gd name="connsiteY0" fmla="*/ 2172541 h 2172541"/>
              <a:gd name="connsiteX1" fmla="*/ 308468 w 2653517"/>
              <a:gd name="connsiteY1" fmla="*/ 1 h 2172541"/>
              <a:gd name="connsiteX2" fmla="*/ 2653517 w 2653517"/>
              <a:gd name="connsiteY2" fmla="*/ 0 h 2172541"/>
              <a:gd name="connsiteX3" fmla="*/ 2349583 w 2653517"/>
              <a:gd name="connsiteY3" fmla="*/ 2172541 h 2172541"/>
              <a:gd name="connsiteX4" fmla="*/ 0 w 2653517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53517" h="2172541">
                <a:moveTo>
                  <a:pt x="0" y="2172541"/>
                </a:moveTo>
                <a:lnTo>
                  <a:pt x="308468" y="1"/>
                </a:lnTo>
                <a:lnTo>
                  <a:pt x="2653517" y="0"/>
                </a:lnTo>
                <a:lnTo>
                  <a:pt x="2349583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5" name="Symbol zastępczy obrazu 4">
            <a:extLst>
              <a:ext uri="{FF2B5EF4-FFF2-40B4-BE49-F238E27FC236}">
                <a16:creationId xmlns:a16="http://schemas.microsoft.com/office/drawing/2014/main" id="{49D2876B-EFD6-D940-BD35-44647D9E2BAC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0" y="3514443"/>
            <a:ext cx="5586817" cy="3345448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624645"/>
              <a:gd name="connsiteY0" fmla="*/ 2169375 h 2169375"/>
              <a:gd name="connsiteX1" fmla="*/ 553 w 2624645"/>
              <a:gd name="connsiteY1" fmla="*/ 0 h 2169375"/>
              <a:gd name="connsiteX2" fmla="*/ 2624645 w 2624645"/>
              <a:gd name="connsiteY2" fmla="*/ 516962 h 2169375"/>
              <a:gd name="connsiteX3" fmla="*/ 2368606 w 2624645"/>
              <a:gd name="connsiteY3" fmla="*/ 2169375 h 2169375"/>
              <a:gd name="connsiteX4" fmla="*/ 0 w 2624645"/>
              <a:gd name="connsiteY4" fmla="*/ 2169375 h 2169375"/>
              <a:gd name="connsiteX0" fmla="*/ 0 w 2624645"/>
              <a:gd name="connsiteY0" fmla="*/ 1689077 h 1689077"/>
              <a:gd name="connsiteX1" fmla="*/ 4002 w 2624645"/>
              <a:gd name="connsiteY1" fmla="*/ 0 h 1689077"/>
              <a:gd name="connsiteX2" fmla="*/ 2624645 w 2624645"/>
              <a:gd name="connsiteY2" fmla="*/ 36664 h 1689077"/>
              <a:gd name="connsiteX3" fmla="*/ 2368606 w 2624645"/>
              <a:gd name="connsiteY3" fmla="*/ 1689077 h 1689077"/>
              <a:gd name="connsiteX4" fmla="*/ 0 w 2624645"/>
              <a:gd name="connsiteY4" fmla="*/ 1689077 h 1689077"/>
              <a:gd name="connsiteX0" fmla="*/ 0 w 2624645"/>
              <a:gd name="connsiteY0" fmla="*/ 1670745 h 1670745"/>
              <a:gd name="connsiteX1" fmla="*/ 553 w 2624645"/>
              <a:gd name="connsiteY1" fmla="*/ 0 h 1670745"/>
              <a:gd name="connsiteX2" fmla="*/ 2624645 w 2624645"/>
              <a:gd name="connsiteY2" fmla="*/ 18332 h 1670745"/>
              <a:gd name="connsiteX3" fmla="*/ 2368606 w 2624645"/>
              <a:gd name="connsiteY3" fmla="*/ 1670745 h 1670745"/>
              <a:gd name="connsiteX4" fmla="*/ 0 w 2624645"/>
              <a:gd name="connsiteY4" fmla="*/ 1670745 h 1670745"/>
              <a:gd name="connsiteX0" fmla="*/ 0 w 2624645"/>
              <a:gd name="connsiteY0" fmla="*/ 1659746 h 1659746"/>
              <a:gd name="connsiteX1" fmla="*/ 553 w 2624645"/>
              <a:gd name="connsiteY1" fmla="*/ 0 h 1659746"/>
              <a:gd name="connsiteX2" fmla="*/ 2624645 w 2624645"/>
              <a:gd name="connsiteY2" fmla="*/ 7333 h 1659746"/>
              <a:gd name="connsiteX3" fmla="*/ 2368606 w 2624645"/>
              <a:gd name="connsiteY3" fmla="*/ 1659746 h 1659746"/>
              <a:gd name="connsiteX4" fmla="*/ 0 w 2624645"/>
              <a:gd name="connsiteY4" fmla="*/ 1659746 h 1659746"/>
              <a:gd name="connsiteX0" fmla="*/ 0 w 2624645"/>
              <a:gd name="connsiteY0" fmla="*/ 1652413 h 1652413"/>
              <a:gd name="connsiteX1" fmla="*/ 553 w 2624645"/>
              <a:gd name="connsiteY1" fmla="*/ 3666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368606 w 2624645"/>
              <a:gd name="connsiteY3" fmla="*/ 1652413 h 1652413"/>
              <a:gd name="connsiteX4" fmla="*/ 0 w 2624645"/>
              <a:gd name="connsiteY4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28025 w 2624645"/>
              <a:gd name="connsiteY3" fmla="*/ 605963 h 1652413"/>
              <a:gd name="connsiteX4" fmla="*/ 2368606 w 2624645"/>
              <a:gd name="connsiteY4" fmla="*/ 1652413 h 1652413"/>
              <a:gd name="connsiteX5" fmla="*/ 0 w 2624645"/>
              <a:gd name="connsiteY5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530900 w 2624645"/>
              <a:gd name="connsiteY3" fmla="*/ 569299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5370 w 2624645"/>
              <a:gd name="connsiteY3" fmla="*/ 604436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624645"/>
              <a:gd name="connsiteY0" fmla="*/ 1652413 h 1652413"/>
              <a:gd name="connsiteX1" fmla="*/ 553 w 2624645"/>
              <a:gd name="connsiteY1" fmla="*/ 0 h 1652413"/>
              <a:gd name="connsiteX2" fmla="*/ 2624645 w 2624645"/>
              <a:gd name="connsiteY2" fmla="*/ 0 h 1652413"/>
              <a:gd name="connsiteX3" fmla="*/ 2081059 w 2624645"/>
              <a:gd name="connsiteY3" fmla="*/ 605964 h 1652413"/>
              <a:gd name="connsiteX4" fmla="*/ 2528025 w 2624645"/>
              <a:gd name="connsiteY4" fmla="*/ 605963 h 1652413"/>
              <a:gd name="connsiteX5" fmla="*/ 2368606 w 2624645"/>
              <a:gd name="connsiteY5" fmla="*/ 1652413 h 1652413"/>
              <a:gd name="connsiteX6" fmla="*/ 0 w 2624645"/>
              <a:gd name="connsiteY6" fmla="*/ 1652413 h 1652413"/>
              <a:gd name="connsiteX0" fmla="*/ 0 w 2528025"/>
              <a:gd name="connsiteY0" fmla="*/ 1653941 h 1653941"/>
              <a:gd name="connsiteX1" fmla="*/ 553 w 2528025"/>
              <a:gd name="connsiteY1" fmla="*/ 1528 h 1653941"/>
              <a:gd name="connsiteX2" fmla="*/ 2192049 w 2528025"/>
              <a:gd name="connsiteY2" fmla="*/ 0 h 1653941"/>
              <a:gd name="connsiteX3" fmla="*/ 2081059 w 2528025"/>
              <a:gd name="connsiteY3" fmla="*/ 607492 h 1653941"/>
              <a:gd name="connsiteX4" fmla="*/ 2528025 w 2528025"/>
              <a:gd name="connsiteY4" fmla="*/ 607491 h 1653941"/>
              <a:gd name="connsiteX5" fmla="*/ 2368606 w 2528025"/>
              <a:gd name="connsiteY5" fmla="*/ 1653941 h 1653941"/>
              <a:gd name="connsiteX6" fmla="*/ 0 w 2528025"/>
              <a:gd name="connsiteY6" fmla="*/ 1653941 h 1653941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92049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81278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8200 w 2528025"/>
              <a:gd name="connsiteY2" fmla="*/ 0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0 w 2528025"/>
              <a:gd name="connsiteY0" fmla="*/ 1652413 h 1652413"/>
              <a:gd name="connsiteX1" fmla="*/ 553 w 2528025"/>
              <a:gd name="connsiteY1" fmla="*/ 0 h 1652413"/>
              <a:gd name="connsiteX2" fmla="*/ 2171014 w 2528025"/>
              <a:gd name="connsiteY2" fmla="*/ 44302 h 1652413"/>
              <a:gd name="connsiteX3" fmla="*/ 2081059 w 2528025"/>
              <a:gd name="connsiteY3" fmla="*/ 605964 h 1652413"/>
              <a:gd name="connsiteX4" fmla="*/ 2528025 w 2528025"/>
              <a:gd name="connsiteY4" fmla="*/ 605963 h 1652413"/>
              <a:gd name="connsiteX5" fmla="*/ 2368606 w 2528025"/>
              <a:gd name="connsiteY5" fmla="*/ 1652413 h 1652413"/>
              <a:gd name="connsiteX6" fmla="*/ 0 w 2528025"/>
              <a:gd name="connsiteY6" fmla="*/ 1652413 h 1652413"/>
              <a:gd name="connsiteX0" fmla="*/ 902 w 2528927"/>
              <a:gd name="connsiteY0" fmla="*/ 1608111 h 1608111"/>
              <a:gd name="connsiteX1" fmla="*/ 18 w 2528927"/>
              <a:gd name="connsiteY1" fmla="*/ 3056 h 1608111"/>
              <a:gd name="connsiteX2" fmla="*/ 2171916 w 2528927"/>
              <a:gd name="connsiteY2" fmla="*/ 0 h 1608111"/>
              <a:gd name="connsiteX3" fmla="*/ 2081961 w 2528927"/>
              <a:gd name="connsiteY3" fmla="*/ 561662 h 1608111"/>
              <a:gd name="connsiteX4" fmla="*/ 2528927 w 2528927"/>
              <a:gd name="connsiteY4" fmla="*/ 561661 h 1608111"/>
              <a:gd name="connsiteX5" fmla="*/ 2369508 w 2528927"/>
              <a:gd name="connsiteY5" fmla="*/ 1608111 h 1608111"/>
              <a:gd name="connsiteX6" fmla="*/ 902 w 2528927"/>
              <a:gd name="connsiteY6" fmla="*/ 1608111 h 1608111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71916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81961 w 2528927"/>
              <a:gd name="connsiteY3" fmla="*/ 563189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4755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61605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70177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7186 w 2528927"/>
              <a:gd name="connsiteY2" fmla="*/ 1527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38 h 1609638"/>
              <a:gd name="connsiteX1" fmla="*/ 18 w 2528927"/>
              <a:gd name="connsiteY1" fmla="*/ 0 h 1609638"/>
              <a:gd name="connsiteX2" fmla="*/ 2152767 w 2528927"/>
              <a:gd name="connsiteY2" fmla="*/ 3093 h 1609638"/>
              <a:gd name="connsiteX3" fmla="*/ 2065758 w 2528927"/>
              <a:gd name="connsiteY3" fmla="*/ 561624 h 1609638"/>
              <a:gd name="connsiteX4" fmla="*/ 2528927 w 2528927"/>
              <a:gd name="connsiteY4" fmla="*/ 563188 h 1609638"/>
              <a:gd name="connsiteX5" fmla="*/ 2369508 w 2528927"/>
              <a:gd name="connsiteY5" fmla="*/ 1609638 h 1609638"/>
              <a:gd name="connsiteX6" fmla="*/ 902 w 2528927"/>
              <a:gd name="connsiteY6" fmla="*/ 1609638 h 1609638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2767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5758 w 2528927"/>
              <a:gd name="connsiteY3" fmla="*/ 561662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2812 w 2528927"/>
              <a:gd name="connsiteY3" fmla="*/ 560097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  <a:gd name="connsiteX0" fmla="*/ 902 w 2528927"/>
              <a:gd name="connsiteY0" fmla="*/ 1609676 h 1609676"/>
              <a:gd name="connsiteX1" fmla="*/ 18 w 2528927"/>
              <a:gd name="connsiteY1" fmla="*/ 38 h 1609676"/>
              <a:gd name="connsiteX2" fmla="*/ 2155713 w 2528927"/>
              <a:gd name="connsiteY2" fmla="*/ 0 h 1609676"/>
              <a:gd name="connsiteX3" fmla="*/ 2064285 w 2528927"/>
              <a:gd name="connsiteY3" fmla="*/ 563228 h 1609676"/>
              <a:gd name="connsiteX4" fmla="*/ 2528927 w 2528927"/>
              <a:gd name="connsiteY4" fmla="*/ 563226 h 1609676"/>
              <a:gd name="connsiteX5" fmla="*/ 2369508 w 2528927"/>
              <a:gd name="connsiteY5" fmla="*/ 1609676 h 1609676"/>
              <a:gd name="connsiteX6" fmla="*/ 902 w 2528927"/>
              <a:gd name="connsiteY6" fmla="*/ 1609676 h 16096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28927" h="1609676">
                <a:moveTo>
                  <a:pt x="902" y="1609676"/>
                </a:moveTo>
                <a:cubicBezTo>
                  <a:pt x="1086" y="887606"/>
                  <a:pt x="-166" y="722108"/>
                  <a:pt x="18" y="38"/>
                </a:cubicBezTo>
                <a:lnTo>
                  <a:pt x="2155713" y="0"/>
                </a:lnTo>
                <a:lnTo>
                  <a:pt x="2064285" y="563228"/>
                </a:lnTo>
                <a:lnTo>
                  <a:pt x="2528927" y="563226"/>
                </a:lnTo>
                <a:lnTo>
                  <a:pt x="2369508" y="1609676"/>
                </a:lnTo>
                <a:lnTo>
                  <a:pt x="902" y="160967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6" name="Symbol zastępczy tekstu 9">
            <a:extLst>
              <a:ext uri="{FF2B5EF4-FFF2-40B4-BE49-F238E27FC236}">
                <a16:creationId xmlns:a16="http://schemas.microsoft.com/office/drawing/2014/main" id="{EC83499B-73BD-7F44-88A5-A006E49E5E9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84211" y="2349311"/>
            <a:ext cx="5315741" cy="2159379"/>
          </a:xfrm>
          <a:prstGeom prst="parallelogram">
            <a:avLst>
              <a:gd name="adj" fmla="val 16947"/>
            </a:avLst>
          </a:prstGeom>
          <a:solidFill>
            <a:srgbClr val="FFD242"/>
          </a:solidFill>
        </p:spPr>
        <p:txBody>
          <a:bodyPr lIns="0" anchor="ctr" anchorCtr="0"/>
          <a:lstStyle>
            <a:lvl1pPr marL="0" marR="0" indent="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0" i="0">
                <a:solidFill>
                  <a:schemeClr val="bg1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</p:txBody>
      </p:sp>
      <p:sp>
        <p:nvSpPr>
          <p:cNvPr id="17" name="Symbol zastępczy obrazu 4">
            <a:extLst>
              <a:ext uri="{FF2B5EF4-FFF2-40B4-BE49-F238E27FC236}">
                <a16:creationId xmlns:a16="http://schemas.microsoft.com/office/drawing/2014/main" id="{5C1C3BC6-A604-B744-BD40-5A545A33F04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0" y="0"/>
            <a:ext cx="6416040" cy="3337752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707427"/>
              <a:gd name="connsiteY0" fmla="*/ 2172541 h 2172541"/>
              <a:gd name="connsiteX1" fmla="*/ 325132 w 2707427"/>
              <a:gd name="connsiteY1" fmla="*/ 0 h 2172541"/>
              <a:gd name="connsiteX2" fmla="*/ 2707427 w 2707427"/>
              <a:gd name="connsiteY2" fmla="*/ 3166 h 2172541"/>
              <a:gd name="connsiteX3" fmla="*/ 2368606 w 2707427"/>
              <a:gd name="connsiteY3" fmla="*/ 2172541 h 2172541"/>
              <a:gd name="connsiteX4" fmla="*/ 0 w 2707427"/>
              <a:gd name="connsiteY4" fmla="*/ 2172541 h 2172541"/>
              <a:gd name="connsiteX0" fmla="*/ 0 w 2707427"/>
              <a:gd name="connsiteY0" fmla="*/ 2169375 h 2169375"/>
              <a:gd name="connsiteX1" fmla="*/ 3531 w 2707427"/>
              <a:gd name="connsiteY1" fmla="*/ 633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3165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368606 w 2707427"/>
              <a:gd name="connsiteY3" fmla="*/ 2169375 h 2169375"/>
              <a:gd name="connsiteX4" fmla="*/ 0 w 2707427"/>
              <a:gd name="connsiteY4" fmla="*/ 2169375 h 2169375"/>
              <a:gd name="connsiteX0" fmla="*/ 0 w 2707427"/>
              <a:gd name="connsiteY0" fmla="*/ 2169375 h 2169375"/>
              <a:gd name="connsiteX1" fmla="*/ 553 w 2707427"/>
              <a:gd name="connsiteY1" fmla="*/ 0 h 2169375"/>
              <a:gd name="connsiteX2" fmla="*/ 2707427 w 2707427"/>
              <a:gd name="connsiteY2" fmla="*/ 0 h 2169375"/>
              <a:gd name="connsiteX3" fmla="*/ 2461855 w 2707427"/>
              <a:gd name="connsiteY3" fmla="*/ 1593751 h 2169375"/>
              <a:gd name="connsiteX4" fmla="*/ 0 w 2707427"/>
              <a:gd name="connsiteY4" fmla="*/ 2169375 h 2169375"/>
              <a:gd name="connsiteX0" fmla="*/ 2671 w 2706883"/>
              <a:gd name="connsiteY0" fmla="*/ 1623082 h 1623082"/>
              <a:gd name="connsiteX1" fmla="*/ 9 w 2706883"/>
              <a:gd name="connsiteY1" fmla="*/ 0 h 1623082"/>
              <a:gd name="connsiteX2" fmla="*/ 2706883 w 2706883"/>
              <a:gd name="connsiteY2" fmla="*/ 0 h 1623082"/>
              <a:gd name="connsiteX3" fmla="*/ 2461311 w 2706883"/>
              <a:gd name="connsiteY3" fmla="*/ 1593751 h 1623082"/>
              <a:gd name="connsiteX4" fmla="*/ 2671 w 2706883"/>
              <a:gd name="connsiteY4" fmla="*/ 1623082 h 1623082"/>
              <a:gd name="connsiteX0" fmla="*/ 2671 w 2706883"/>
              <a:gd name="connsiteY0" fmla="*/ 1582752 h 1593751"/>
              <a:gd name="connsiteX1" fmla="*/ 9 w 2706883"/>
              <a:gd name="connsiteY1" fmla="*/ 0 h 1593751"/>
              <a:gd name="connsiteX2" fmla="*/ 2706883 w 2706883"/>
              <a:gd name="connsiteY2" fmla="*/ 0 h 1593751"/>
              <a:gd name="connsiteX3" fmla="*/ 2461311 w 2706883"/>
              <a:gd name="connsiteY3" fmla="*/ 1593751 h 1593751"/>
              <a:gd name="connsiteX4" fmla="*/ 2671 w 2706883"/>
              <a:gd name="connsiteY4" fmla="*/ 1582752 h 1593751"/>
              <a:gd name="connsiteX0" fmla="*/ 0 w 2707427"/>
              <a:gd name="connsiteY0" fmla="*/ 1586419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86419 h 1593751"/>
              <a:gd name="connsiteX0" fmla="*/ 0 w 2707427"/>
              <a:gd name="connsiteY0" fmla="*/ 1590086 h 1593751"/>
              <a:gd name="connsiteX1" fmla="*/ 553 w 2707427"/>
              <a:gd name="connsiteY1" fmla="*/ 0 h 1593751"/>
              <a:gd name="connsiteX2" fmla="*/ 2707427 w 2707427"/>
              <a:gd name="connsiteY2" fmla="*/ 0 h 1593751"/>
              <a:gd name="connsiteX3" fmla="*/ 2461855 w 2707427"/>
              <a:gd name="connsiteY3" fmla="*/ 1593751 h 1593751"/>
              <a:gd name="connsiteX4" fmla="*/ 0 w 2707427"/>
              <a:gd name="connsiteY4" fmla="*/ 1590086 h 1593751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461855 w 2707427"/>
              <a:gd name="connsiteY3" fmla="*/ 1593751 h 1593752"/>
              <a:gd name="connsiteX4" fmla="*/ 0 w 2707427"/>
              <a:gd name="connsiteY4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461855 w 2707427"/>
              <a:gd name="connsiteY4" fmla="*/ 1593751 h 1593752"/>
              <a:gd name="connsiteX5" fmla="*/ 0 w 2707427"/>
              <a:gd name="connsiteY5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540222 w 2707427"/>
              <a:gd name="connsiteY4" fmla="*/ 1067837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5609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30250 w 2707427"/>
              <a:gd name="connsiteY4" fmla="*/ 1043394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461855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3752"/>
              <a:gd name="connsiteX1" fmla="*/ 553 w 2707427"/>
              <a:gd name="connsiteY1" fmla="*/ 0 h 1593752"/>
              <a:gd name="connsiteX2" fmla="*/ 2707427 w 2707427"/>
              <a:gd name="connsiteY2" fmla="*/ 0 h 1593752"/>
              <a:gd name="connsiteX3" fmla="*/ 2544242 w 2707427"/>
              <a:gd name="connsiteY3" fmla="*/ 1041867 h 1593752"/>
              <a:gd name="connsiteX4" fmla="*/ 2127571 w 2707427"/>
              <a:gd name="connsiteY4" fmla="*/ 1041866 h 1593752"/>
              <a:gd name="connsiteX5" fmla="*/ 2033126 w 2707427"/>
              <a:gd name="connsiteY5" fmla="*/ 1593751 h 1593752"/>
              <a:gd name="connsiteX6" fmla="*/ 0 w 2707427"/>
              <a:gd name="connsiteY6" fmla="*/ 1593752 h 1593752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49204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7571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13227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595279"/>
              <a:gd name="connsiteX1" fmla="*/ 553 w 2707427"/>
              <a:gd name="connsiteY1" fmla="*/ 0 h 1595279"/>
              <a:gd name="connsiteX2" fmla="*/ 2707427 w 2707427"/>
              <a:gd name="connsiteY2" fmla="*/ 0 h 1595279"/>
              <a:gd name="connsiteX3" fmla="*/ 2544242 w 2707427"/>
              <a:gd name="connsiteY3" fmla="*/ 1041867 h 1595279"/>
              <a:gd name="connsiteX4" fmla="*/ 2122525 w 2707427"/>
              <a:gd name="connsiteY4" fmla="*/ 1041866 h 1595279"/>
              <a:gd name="connsiteX5" fmla="*/ 2039163 w 2707427"/>
              <a:gd name="connsiteY5" fmla="*/ 1595279 h 1595279"/>
              <a:gd name="connsiteX6" fmla="*/ 0 w 2707427"/>
              <a:gd name="connsiteY6" fmla="*/ 1593752 h 1595279"/>
              <a:gd name="connsiteX0" fmla="*/ 0 w 2707427"/>
              <a:gd name="connsiteY0" fmla="*/ 1593752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3752 h 1605973"/>
              <a:gd name="connsiteX0" fmla="*/ 0 w 2707427"/>
              <a:gd name="connsiteY0" fmla="*/ 159986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59986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22525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37823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11540 w 2707427"/>
              <a:gd name="connsiteY4" fmla="*/ 1041866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5465 w 2707427"/>
              <a:gd name="connsiteY5" fmla="*/ 1605973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17226 w 2707427"/>
              <a:gd name="connsiteY5" fmla="*/ 1604407 h 1605973"/>
              <a:gd name="connsiteX6" fmla="*/ 0 w 2707427"/>
              <a:gd name="connsiteY6" fmla="*/ 1605973 h 1605973"/>
              <a:gd name="connsiteX0" fmla="*/ 0 w 2707427"/>
              <a:gd name="connsiteY0" fmla="*/ 1605973 h 1605973"/>
              <a:gd name="connsiteX1" fmla="*/ 553 w 2707427"/>
              <a:gd name="connsiteY1" fmla="*/ 0 h 1605973"/>
              <a:gd name="connsiteX2" fmla="*/ 2707427 w 2707427"/>
              <a:gd name="connsiteY2" fmla="*/ 0 h 1605973"/>
              <a:gd name="connsiteX3" fmla="*/ 2544242 w 2707427"/>
              <a:gd name="connsiteY3" fmla="*/ 1041867 h 1605973"/>
              <a:gd name="connsiteX4" fmla="*/ 2107421 w 2707427"/>
              <a:gd name="connsiteY4" fmla="*/ 1043432 h 1605973"/>
              <a:gd name="connsiteX5" fmla="*/ 2021345 w 2707427"/>
              <a:gd name="connsiteY5" fmla="*/ 1604407 h 1605973"/>
              <a:gd name="connsiteX6" fmla="*/ 0 w 2707427"/>
              <a:gd name="connsiteY6" fmla="*/ 1605973 h 1605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07427" h="1605973">
                <a:moveTo>
                  <a:pt x="0" y="1605973"/>
                </a:moveTo>
                <a:cubicBezTo>
                  <a:pt x="184" y="883903"/>
                  <a:pt x="369" y="722070"/>
                  <a:pt x="553" y="0"/>
                </a:cubicBezTo>
                <a:lnTo>
                  <a:pt x="2707427" y="0"/>
                </a:lnTo>
                <a:lnTo>
                  <a:pt x="2544242" y="1041867"/>
                </a:lnTo>
                <a:lnTo>
                  <a:pt x="2107421" y="1043432"/>
                </a:lnTo>
                <a:lnTo>
                  <a:pt x="2021345" y="1604407"/>
                </a:lnTo>
                <a:lnTo>
                  <a:pt x="0" y="1605973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78F57F22-F207-A544-AD3C-4F920901BF49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379505" y="3115"/>
            <a:ext cx="3816064" cy="6855724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  <a:gd name="connsiteX0" fmla="*/ 0 w 2435351"/>
              <a:gd name="connsiteY0" fmla="*/ 3154662 h 3154662"/>
              <a:gd name="connsiteX1" fmla="*/ 623319 w 2435351"/>
              <a:gd name="connsiteY1" fmla="*/ 0 h 3154662"/>
              <a:gd name="connsiteX2" fmla="*/ 2434179 w 2435351"/>
              <a:gd name="connsiteY2" fmla="*/ 5632 h 3154662"/>
              <a:gd name="connsiteX3" fmla="*/ 2435351 w 2435351"/>
              <a:gd name="connsiteY3" fmla="*/ 3151564 h 3154662"/>
              <a:gd name="connsiteX4" fmla="*/ 0 w 2435351"/>
              <a:gd name="connsiteY4" fmla="*/ 3154662 h 3154662"/>
              <a:gd name="connsiteX0" fmla="*/ 0 w 2435351"/>
              <a:gd name="connsiteY0" fmla="*/ 3151787 h 3151787"/>
              <a:gd name="connsiteX1" fmla="*/ 623319 w 2435351"/>
              <a:gd name="connsiteY1" fmla="*/ 0 h 3151787"/>
              <a:gd name="connsiteX2" fmla="*/ 2434179 w 2435351"/>
              <a:gd name="connsiteY2" fmla="*/ 5632 h 3151787"/>
              <a:gd name="connsiteX3" fmla="*/ 2435351 w 2435351"/>
              <a:gd name="connsiteY3" fmla="*/ 3151564 h 3151787"/>
              <a:gd name="connsiteX4" fmla="*/ 0 w 2435351"/>
              <a:gd name="connsiteY4" fmla="*/ 3151787 h 3151787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9908"/>
              <a:gd name="connsiteY0" fmla="*/ 3155285 h 3155285"/>
              <a:gd name="connsiteX1" fmla="*/ 687876 w 2499908"/>
              <a:gd name="connsiteY1" fmla="*/ 0 h 3155285"/>
              <a:gd name="connsiteX2" fmla="*/ 2498736 w 2499908"/>
              <a:gd name="connsiteY2" fmla="*/ 5632 h 3155285"/>
              <a:gd name="connsiteX3" fmla="*/ 2499908 w 2499908"/>
              <a:gd name="connsiteY3" fmla="*/ 3151564 h 3155285"/>
              <a:gd name="connsiteX4" fmla="*/ 0 w 2499908"/>
              <a:gd name="connsiteY4" fmla="*/ 3155285 h 3155285"/>
              <a:gd name="connsiteX0" fmla="*/ 0 w 2494942"/>
              <a:gd name="connsiteY0" fmla="*/ 3151787 h 3151787"/>
              <a:gd name="connsiteX1" fmla="*/ 682910 w 2494942"/>
              <a:gd name="connsiteY1" fmla="*/ 0 h 3151787"/>
              <a:gd name="connsiteX2" fmla="*/ 2493770 w 2494942"/>
              <a:gd name="connsiteY2" fmla="*/ 5632 h 3151787"/>
              <a:gd name="connsiteX3" fmla="*/ 2494942 w 2494942"/>
              <a:gd name="connsiteY3" fmla="*/ 3151564 h 3151787"/>
              <a:gd name="connsiteX4" fmla="*/ 0 w 2494942"/>
              <a:gd name="connsiteY4" fmla="*/ 3151787 h 3151787"/>
              <a:gd name="connsiteX0" fmla="*/ 0 w 2494942"/>
              <a:gd name="connsiteY0" fmla="*/ 3148289 h 3148289"/>
              <a:gd name="connsiteX1" fmla="*/ 757399 w 2494942"/>
              <a:gd name="connsiteY1" fmla="*/ 0 h 3148289"/>
              <a:gd name="connsiteX2" fmla="*/ 2493770 w 2494942"/>
              <a:gd name="connsiteY2" fmla="*/ 2134 h 3148289"/>
              <a:gd name="connsiteX3" fmla="*/ 2494942 w 2494942"/>
              <a:gd name="connsiteY3" fmla="*/ 3148066 h 3148289"/>
              <a:gd name="connsiteX4" fmla="*/ 0 w 2494942"/>
              <a:gd name="connsiteY4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757399 w 2494942"/>
              <a:gd name="connsiteY2" fmla="*/ 0 h 3148289"/>
              <a:gd name="connsiteX3" fmla="*/ 2493770 w 2494942"/>
              <a:gd name="connsiteY3" fmla="*/ 2134 h 3148289"/>
              <a:gd name="connsiteX4" fmla="*/ 2494942 w 2494942"/>
              <a:gd name="connsiteY4" fmla="*/ 3148066 h 3148289"/>
              <a:gd name="connsiteX5" fmla="*/ 0 w 2494942"/>
              <a:gd name="connsiteY5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245342 w 2494942"/>
              <a:gd name="connsiteY2" fmla="*/ 2106721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757399 w 2494942"/>
              <a:gd name="connsiteY3" fmla="*/ 0 h 3148289"/>
              <a:gd name="connsiteX4" fmla="*/ 2493770 w 2494942"/>
              <a:gd name="connsiteY4" fmla="*/ 2134 h 3148289"/>
              <a:gd name="connsiteX5" fmla="*/ 2494942 w 2494942"/>
              <a:gd name="connsiteY5" fmla="*/ 3148066 h 3148289"/>
              <a:gd name="connsiteX6" fmla="*/ 0 w 2494942"/>
              <a:gd name="connsiteY6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48567 w 2494942"/>
              <a:gd name="connsiteY3" fmla="*/ 958294 h 3148289"/>
              <a:gd name="connsiteX4" fmla="*/ 757399 w 2494942"/>
              <a:gd name="connsiteY4" fmla="*/ 0 h 3148289"/>
              <a:gd name="connsiteX5" fmla="*/ 2493770 w 2494942"/>
              <a:gd name="connsiteY5" fmla="*/ 2134 h 3148289"/>
              <a:gd name="connsiteX6" fmla="*/ 2494942 w 2494942"/>
              <a:gd name="connsiteY6" fmla="*/ 3148066 h 3148289"/>
              <a:gd name="connsiteX7" fmla="*/ 0 w 2494942"/>
              <a:gd name="connsiteY7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848567 w 2494942"/>
              <a:gd name="connsiteY4" fmla="*/ 958294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859534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7060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99949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4641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61683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4375 w 2494942"/>
              <a:gd name="connsiteY1" fmla="*/ 2145346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53449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534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50206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988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6965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2074 w 2494942"/>
              <a:gd name="connsiteY1" fmla="*/ 2148587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72867 w 2494942"/>
              <a:gd name="connsiteY2" fmla="*/ 214842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8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4617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152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68469 w 2494942"/>
              <a:gd name="connsiteY2" fmla="*/ 2153069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5435 w 2494942"/>
              <a:gd name="connsiteY2" fmla="*/ 2154563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40992 w 2494942"/>
              <a:gd name="connsiteY3" fmla="*/ 1001726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29875 w 2494942"/>
              <a:gd name="connsiteY1" fmla="*/ 215323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87556 w 2494942"/>
              <a:gd name="connsiteY2" fmla="*/ 215307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998159 w 2494942"/>
              <a:gd name="connsiteY2" fmla="*/ 2112741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12224 w 2494942"/>
              <a:gd name="connsiteY4" fmla="*/ 1002068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64319 w 2494942"/>
              <a:gd name="connsiteY3" fmla="*/ 1000232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4949 w 2494942"/>
              <a:gd name="connsiteY4" fmla="*/ 954271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4922 w 2494942"/>
              <a:gd name="connsiteY3" fmla="*/ 959904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29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6917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3930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94942"/>
              <a:gd name="connsiteY0" fmla="*/ 3148289 h 3148289"/>
              <a:gd name="connsiteX1" fmla="*/ 238357 w 2494942"/>
              <a:gd name="connsiteY1" fmla="*/ 2108423 h 3148289"/>
              <a:gd name="connsiteX2" fmla="*/ 1000279 w 2494942"/>
              <a:gd name="connsiteY2" fmla="*/ 2108260 h 3148289"/>
              <a:gd name="connsiteX3" fmla="*/ 1277042 w 2494942"/>
              <a:gd name="connsiteY3" fmla="*/ 955423 h 3148289"/>
              <a:gd name="connsiteX4" fmla="*/ 527070 w 2494942"/>
              <a:gd name="connsiteY4" fmla="*/ 955765 h 3148289"/>
              <a:gd name="connsiteX5" fmla="*/ 757399 w 2494942"/>
              <a:gd name="connsiteY5" fmla="*/ 0 h 3148289"/>
              <a:gd name="connsiteX6" fmla="*/ 2493770 w 2494942"/>
              <a:gd name="connsiteY6" fmla="*/ 2134 h 3148289"/>
              <a:gd name="connsiteX7" fmla="*/ 2494942 w 2494942"/>
              <a:gd name="connsiteY7" fmla="*/ 3148066 h 3148289"/>
              <a:gd name="connsiteX8" fmla="*/ 0 w 2494942"/>
              <a:gd name="connsiteY8" fmla="*/ 3148289 h 3148289"/>
              <a:gd name="connsiteX0" fmla="*/ 0 w 2484596"/>
              <a:gd name="connsiteY0" fmla="*/ 3106026 h 3148066"/>
              <a:gd name="connsiteX1" fmla="*/ 228011 w 2484596"/>
              <a:gd name="connsiteY1" fmla="*/ 2108423 h 3148066"/>
              <a:gd name="connsiteX2" fmla="*/ 989933 w 2484596"/>
              <a:gd name="connsiteY2" fmla="*/ 2108260 h 3148066"/>
              <a:gd name="connsiteX3" fmla="*/ 1266696 w 2484596"/>
              <a:gd name="connsiteY3" fmla="*/ 955423 h 3148066"/>
              <a:gd name="connsiteX4" fmla="*/ 516724 w 2484596"/>
              <a:gd name="connsiteY4" fmla="*/ 955765 h 3148066"/>
              <a:gd name="connsiteX5" fmla="*/ 747053 w 2484596"/>
              <a:gd name="connsiteY5" fmla="*/ 0 h 3148066"/>
              <a:gd name="connsiteX6" fmla="*/ 2483424 w 2484596"/>
              <a:gd name="connsiteY6" fmla="*/ 2134 h 3148066"/>
              <a:gd name="connsiteX7" fmla="*/ 2484596 w 2484596"/>
              <a:gd name="connsiteY7" fmla="*/ 3148066 h 3148066"/>
              <a:gd name="connsiteX8" fmla="*/ 0 w 2484596"/>
              <a:gd name="connsiteY8" fmla="*/ 3106026 h 3148066"/>
              <a:gd name="connsiteX0" fmla="*/ 0 w 2484596"/>
              <a:gd name="connsiteY0" fmla="*/ 3106026 h 3107260"/>
              <a:gd name="connsiteX1" fmla="*/ 228011 w 2484596"/>
              <a:gd name="connsiteY1" fmla="*/ 2108423 h 3107260"/>
              <a:gd name="connsiteX2" fmla="*/ 989933 w 2484596"/>
              <a:gd name="connsiteY2" fmla="*/ 2108260 h 3107260"/>
              <a:gd name="connsiteX3" fmla="*/ 1266696 w 2484596"/>
              <a:gd name="connsiteY3" fmla="*/ 955423 h 3107260"/>
              <a:gd name="connsiteX4" fmla="*/ 516724 w 2484596"/>
              <a:gd name="connsiteY4" fmla="*/ 955765 h 3107260"/>
              <a:gd name="connsiteX5" fmla="*/ 747053 w 2484596"/>
              <a:gd name="connsiteY5" fmla="*/ 0 h 3107260"/>
              <a:gd name="connsiteX6" fmla="*/ 2483424 w 2484596"/>
              <a:gd name="connsiteY6" fmla="*/ 2134 h 3107260"/>
              <a:gd name="connsiteX7" fmla="*/ 2484596 w 2484596"/>
              <a:gd name="connsiteY7" fmla="*/ 3107260 h 3107260"/>
              <a:gd name="connsiteX8" fmla="*/ 0 w 2484596"/>
              <a:gd name="connsiteY8" fmla="*/ 3106026 h 3107260"/>
              <a:gd name="connsiteX0" fmla="*/ 0 w 2484596"/>
              <a:gd name="connsiteY0" fmla="*/ 3106026 h 3106026"/>
              <a:gd name="connsiteX1" fmla="*/ 228011 w 2484596"/>
              <a:gd name="connsiteY1" fmla="*/ 2108423 h 3106026"/>
              <a:gd name="connsiteX2" fmla="*/ 989933 w 2484596"/>
              <a:gd name="connsiteY2" fmla="*/ 2108260 h 3106026"/>
              <a:gd name="connsiteX3" fmla="*/ 1266696 w 2484596"/>
              <a:gd name="connsiteY3" fmla="*/ 955423 h 3106026"/>
              <a:gd name="connsiteX4" fmla="*/ 516724 w 2484596"/>
              <a:gd name="connsiteY4" fmla="*/ 955765 h 3106026"/>
              <a:gd name="connsiteX5" fmla="*/ 747053 w 2484596"/>
              <a:gd name="connsiteY5" fmla="*/ 0 h 3106026"/>
              <a:gd name="connsiteX6" fmla="*/ 2483424 w 2484596"/>
              <a:gd name="connsiteY6" fmla="*/ 2134 h 3106026"/>
              <a:gd name="connsiteX7" fmla="*/ 2484596 w 2484596"/>
              <a:gd name="connsiteY7" fmla="*/ 3104345 h 3106026"/>
              <a:gd name="connsiteX8" fmla="*/ 0 w 2484596"/>
              <a:gd name="connsiteY8" fmla="*/ 3106026 h 3106026"/>
              <a:gd name="connsiteX0" fmla="*/ 0 w 2486665"/>
              <a:gd name="connsiteY0" fmla="*/ 3106026 h 3106026"/>
              <a:gd name="connsiteX1" fmla="*/ 228011 w 2486665"/>
              <a:gd name="connsiteY1" fmla="*/ 2108423 h 3106026"/>
              <a:gd name="connsiteX2" fmla="*/ 989933 w 2486665"/>
              <a:gd name="connsiteY2" fmla="*/ 2108260 h 3106026"/>
              <a:gd name="connsiteX3" fmla="*/ 1266696 w 2486665"/>
              <a:gd name="connsiteY3" fmla="*/ 955423 h 3106026"/>
              <a:gd name="connsiteX4" fmla="*/ 516724 w 2486665"/>
              <a:gd name="connsiteY4" fmla="*/ 955765 h 3106026"/>
              <a:gd name="connsiteX5" fmla="*/ 747053 w 2486665"/>
              <a:gd name="connsiteY5" fmla="*/ 0 h 3106026"/>
              <a:gd name="connsiteX6" fmla="*/ 2483424 w 2486665"/>
              <a:gd name="connsiteY6" fmla="*/ 2134 h 3106026"/>
              <a:gd name="connsiteX7" fmla="*/ 2486665 w 2486665"/>
              <a:gd name="connsiteY7" fmla="*/ 3105802 h 3106026"/>
              <a:gd name="connsiteX8" fmla="*/ 0 w 2486665"/>
              <a:gd name="connsiteY8" fmla="*/ 3106026 h 3106026"/>
              <a:gd name="connsiteX0" fmla="*/ 0 w 2486665"/>
              <a:gd name="connsiteY0" fmla="*/ 3147613 h 3147613"/>
              <a:gd name="connsiteX1" fmla="*/ 228011 w 2486665"/>
              <a:gd name="connsiteY1" fmla="*/ 2150010 h 3147613"/>
              <a:gd name="connsiteX2" fmla="*/ 989933 w 2486665"/>
              <a:gd name="connsiteY2" fmla="*/ 2149847 h 3147613"/>
              <a:gd name="connsiteX3" fmla="*/ 1266696 w 2486665"/>
              <a:gd name="connsiteY3" fmla="*/ 997010 h 3147613"/>
              <a:gd name="connsiteX4" fmla="*/ 516724 w 2486665"/>
              <a:gd name="connsiteY4" fmla="*/ 997352 h 3147613"/>
              <a:gd name="connsiteX5" fmla="*/ 747053 w 2486665"/>
              <a:gd name="connsiteY5" fmla="*/ 41587 h 3147613"/>
              <a:gd name="connsiteX6" fmla="*/ 2483424 w 2486665"/>
              <a:gd name="connsiteY6" fmla="*/ 0 h 3147613"/>
              <a:gd name="connsiteX7" fmla="*/ 2486665 w 2486665"/>
              <a:gd name="connsiteY7" fmla="*/ 3147389 h 3147613"/>
              <a:gd name="connsiteX8" fmla="*/ 0 w 2486665"/>
              <a:gd name="connsiteY8" fmla="*/ 3147613 h 3147613"/>
              <a:gd name="connsiteX0" fmla="*/ 0 w 2486665"/>
              <a:gd name="connsiteY0" fmla="*/ 3146156 h 3146156"/>
              <a:gd name="connsiteX1" fmla="*/ 228011 w 2486665"/>
              <a:gd name="connsiteY1" fmla="*/ 2148553 h 3146156"/>
              <a:gd name="connsiteX2" fmla="*/ 989933 w 2486665"/>
              <a:gd name="connsiteY2" fmla="*/ 2148390 h 3146156"/>
              <a:gd name="connsiteX3" fmla="*/ 1266696 w 2486665"/>
              <a:gd name="connsiteY3" fmla="*/ 995553 h 3146156"/>
              <a:gd name="connsiteX4" fmla="*/ 516724 w 2486665"/>
              <a:gd name="connsiteY4" fmla="*/ 995895 h 3146156"/>
              <a:gd name="connsiteX5" fmla="*/ 747053 w 2486665"/>
              <a:gd name="connsiteY5" fmla="*/ 40130 h 3146156"/>
              <a:gd name="connsiteX6" fmla="*/ 2485493 w 2486665"/>
              <a:gd name="connsiteY6" fmla="*/ 0 h 3146156"/>
              <a:gd name="connsiteX7" fmla="*/ 2486665 w 2486665"/>
              <a:gd name="connsiteY7" fmla="*/ 3145932 h 3146156"/>
              <a:gd name="connsiteX8" fmla="*/ 0 w 2486665"/>
              <a:gd name="connsiteY8" fmla="*/ 3146156 h 3146156"/>
              <a:gd name="connsiteX0" fmla="*/ 0 w 2488225"/>
              <a:gd name="connsiteY0" fmla="*/ 3144699 h 3144699"/>
              <a:gd name="connsiteX1" fmla="*/ 228011 w 2488225"/>
              <a:gd name="connsiteY1" fmla="*/ 2147096 h 3144699"/>
              <a:gd name="connsiteX2" fmla="*/ 989933 w 2488225"/>
              <a:gd name="connsiteY2" fmla="*/ 2146933 h 3144699"/>
              <a:gd name="connsiteX3" fmla="*/ 1266696 w 2488225"/>
              <a:gd name="connsiteY3" fmla="*/ 994096 h 3144699"/>
              <a:gd name="connsiteX4" fmla="*/ 516724 w 2488225"/>
              <a:gd name="connsiteY4" fmla="*/ 994438 h 3144699"/>
              <a:gd name="connsiteX5" fmla="*/ 747053 w 2488225"/>
              <a:gd name="connsiteY5" fmla="*/ 38673 h 3144699"/>
              <a:gd name="connsiteX6" fmla="*/ 2487562 w 2488225"/>
              <a:gd name="connsiteY6" fmla="*/ 0 h 3144699"/>
              <a:gd name="connsiteX7" fmla="*/ 2486665 w 2488225"/>
              <a:gd name="connsiteY7" fmla="*/ 3144475 h 3144699"/>
              <a:gd name="connsiteX8" fmla="*/ 0 w 2488225"/>
              <a:gd name="connsiteY8" fmla="*/ 3144699 h 3144699"/>
              <a:gd name="connsiteX0" fmla="*/ 0 w 2488225"/>
              <a:gd name="connsiteY0" fmla="*/ 3146832 h 3146832"/>
              <a:gd name="connsiteX1" fmla="*/ 228011 w 2488225"/>
              <a:gd name="connsiteY1" fmla="*/ 2149229 h 3146832"/>
              <a:gd name="connsiteX2" fmla="*/ 989933 w 2488225"/>
              <a:gd name="connsiteY2" fmla="*/ 2149066 h 3146832"/>
              <a:gd name="connsiteX3" fmla="*/ 1266696 w 2488225"/>
              <a:gd name="connsiteY3" fmla="*/ 996229 h 3146832"/>
              <a:gd name="connsiteX4" fmla="*/ 516724 w 2488225"/>
              <a:gd name="connsiteY4" fmla="*/ 996571 h 3146832"/>
              <a:gd name="connsiteX5" fmla="*/ 753260 w 2488225"/>
              <a:gd name="connsiteY5" fmla="*/ 0 h 3146832"/>
              <a:gd name="connsiteX6" fmla="*/ 2487562 w 2488225"/>
              <a:gd name="connsiteY6" fmla="*/ 2133 h 3146832"/>
              <a:gd name="connsiteX7" fmla="*/ 2486665 w 2488225"/>
              <a:gd name="connsiteY7" fmla="*/ 3146608 h 3146832"/>
              <a:gd name="connsiteX8" fmla="*/ 0 w 2488225"/>
              <a:gd name="connsiteY8" fmla="*/ 3146832 h 3146832"/>
              <a:gd name="connsiteX0" fmla="*/ 0 w 2490151"/>
              <a:gd name="connsiteY0" fmla="*/ 3147614 h 3147614"/>
              <a:gd name="connsiteX1" fmla="*/ 228011 w 2490151"/>
              <a:gd name="connsiteY1" fmla="*/ 2150011 h 3147614"/>
              <a:gd name="connsiteX2" fmla="*/ 989933 w 2490151"/>
              <a:gd name="connsiteY2" fmla="*/ 2149848 h 3147614"/>
              <a:gd name="connsiteX3" fmla="*/ 1266696 w 2490151"/>
              <a:gd name="connsiteY3" fmla="*/ 997011 h 3147614"/>
              <a:gd name="connsiteX4" fmla="*/ 516724 w 2490151"/>
              <a:gd name="connsiteY4" fmla="*/ 997353 h 3147614"/>
              <a:gd name="connsiteX5" fmla="*/ 753260 w 2490151"/>
              <a:gd name="connsiteY5" fmla="*/ 782 h 3147614"/>
              <a:gd name="connsiteX6" fmla="*/ 2489631 w 2490151"/>
              <a:gd name="connsiteY6" fmla="*/ 0 h 3147614"/>
              <a:gd name="connsiteX7" fmla="*/ 2486665 w 2490151"/>
              <a:gd name="connsiteY7" fmla="*/ 3147390 h 3147614"/>
              <a:gd name="connsiteX8" fmla="*/ 0 w 2490151"/>
              <a:gd name="connsiteY8" fmla="*/ 3147614 h 3147614"/>
              <a:gd name="connsiteX0" fmla="*/ 0 w 2490151"/>
              <a:gd name="connsiteY0" fmla="*/ 3146832 h 3146832"/>
              <a:gd name="connsiteX1" fmla="*/ 228011 w 2490151"/>
              <a:gd name="connsiteY1" fmla="*/ 2149229 h 3146832"/>
              <a:gd name="connsiteX2" fmla="*/ 989933 w 2490151"/>
              <a:gd name="connsiteY2" fmla="*/ 2149066 h 3146832"/>
              <a:gd name="connsiteX3" fmla="*/ 1266696 w 2490151"/>
              <a:gd name="connsiteY3" fmla="*/ 996229 h 3146832"/>
              <a:gd name="connsiteX4" fmla="*/ 516724 w 2490151"/>
              <a:gd name="connsiteY4" fmla="*/ 996571 h 3146832"/>
              <a:gd name="connsiteX5" fmla="*/ 753260 w 2490151"/>
              <a:gd name="connsiteY5" fmla="*/ 0 h 3146832"/>
              <a:gd name="connsiteX6" fmla="*/ 2489631 w 2490151"/>
              <a:gd name="connsiteY6" fmla="*/ 2133 h 3146832"/>
              <a:gd name="connsiteX7" fmla="*/ 2486665 w 2490151"/>
              <a:gd name="connsiteY7" fmla="*/ 3146608 h 3146832"/>
              <a:gd name="connsiteX8" fmla="*/ 0 w 2490151"/>
              <a:gd name="connsiteY8" fmla="*/ 3146832 h 3146832"/>
              <a:gd name="connsiteX0" fmla="*/ 0 w 2494134"/>
              <a:gd name="connsiteY0" fmla="*/ 3149071 h 3149071"/>
              <a:gd name="connsiteX1" fmla="*/ 228011 w 2494134"/>
              <a:gd name="connsiteY1" fmla="*/ 2151468 h 3149071"/>
              <a:gd name="connsiteX2" fmla="*/ 989933 w 2494134"/>
              <a:gd name="connsiteY2" fmla="*/ 2151305 h 3149071"/>
              <a:gd name="connsiteX3" fmla="*/ 1266696 w 2494134"/>
              <a:gd name="connsiteY3" fmla="*/ 998468 h 3149071"/>
              <a:gd name="connsiteX4" fmla="*/ 516724 w 2494134"/>
              <a:gd name="connsiteY4" fmla="*/ 998810 h 3149071"/>
              <a:gd name="connsiteX5" fmla="*/ 753260 w 2494134"/>
              <a:gd name="connsiteY5" fmla="*/ 2239 h 3149071"/>
              <a:gd name="connsiteX6" fmla="*/ 2493769 w 2494134"/>
              <a:gd name="connsiteY6" fmla="*/ 0 h 3149071"/>
              <a:gd name="connsiteX7" fmla="*/ 2486665 w 2494134"/>
              <a:gd name="connsiteY7" fmla="*/ 3148847 h 3149071"/>
              <a:gd name="connsiteX8" fmla="*/ 0 w 2494134"/>
              <a:gd name="connsiteY8" fmla="*/ 3149071 h 3149071"/>
              <a:gd name="connsiteX0" fmla="*/ 0 w 2494134"/>
              <a:gd name="connsiteY0" fmla="*/ 3146832 h 3146832"/>
              <a:gd name="connsiteX1" fmla="*/ 228011 w 2494134"/>
              <a:gd name="connsiteY1" fmla="*/ 2149229 h 3146832"/>
              <a:gd name="connsiteX2" fmla="*/ 989933 w 2494134"/>
              <a:gd name="connsiteY2" fmla="*/ 2149066 h 3146832"/>
              <a:gd name="connsiteX3" fmla="*/ 1266696 w 2494134"/>
              <a:gd name="connsiteY3" fmla="*/ 996229 h 3146832"/>
              <a:gd name="connsiteX4" fmla="*/ 516724 w 2494134"/>
              <a:gd name="connsiteY4" fmla="*/ 996571 h 3146832"/>
              <a:gd name="connsiteX5" fmla="*/ 753260 w 2494134"/>
              <a:gd name="connsiteY5" fmla="*/ 0 h 3146832"/>
              <a:gd name="connsiteX6" fmla="*/ 2493769 w 2494134"/>
              <a:gd name="connsiteY6" fmla="*/ 676 h 3146832"/>
              <a:gd name="connsiteX7" fmla="*/ 2486665 w 2494134"/>
              <a:gd name="connsiteY7" fmla="*/ 3146608 h 3146832"/>
              <a:gd name="connsiteX8" fmla="*/ 0 w 2494134"/>
              <a:gd name="connsiteY8" fmla="*/ 3146832 h 3146832"/>
              <a:gd name="connsiteX0" fmla="*/ 0 w 2496155"/>
              <a:gd name="connsiteY0" fmla="*/ 3146832 h 3146832"/>
              <a:gd name="connsiteX1" fmla="*/ 228011 w 2496155"/>
              <a:gd name="connsiteY1" fmla="*/ 2149229 h 3146832"/>
              <a:gd name="connsiteX2" fmla="*/ 989933 w 2496155"/>
              <a:gd name="connsiteY2" fmla="*/ 2149066 h 3146832"/>
              <a:gd name="connsiteX3" fmla="*/ 1266696 w 2496155"/>
              <a:gd name="connsiteY3" fmla="*/ 996229 h 3146832"/>
              <a:gd name="connsiteX4" fmla="*/ 516724 w 2496155"/>
              <a:gd name="connsiteY4" fmla="*/ 996571 h 3146832"/>
              <a:gd name="connsiteX5" fmla="*/ 753260 w 2496155"/>
              <a:gd name="connsiteY5" fmla="*/ 0 h 3146832"/>
              <a:gd name="connsiteX6" fmla="*/ 2495838 w 2496155"/>
              <a:gd name="connsiteY6" fmla="*/ 676 h 3146832"/>
              <a:gd name="connsiteX7" fmla="*/ 2486665 w 2496155"/>
              <a:gd name="connsiteY7" fmla="*/ 3146608 h 3146832"/>
              <a:gd name="connsiteX8" fmla="*/ 0 w 2496155"/>
              <a:gd name="connsiteY8" fmla="*/ 3146832 h 3146832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2133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496155"/>
              <a:gd name="connsiteY0" fmla="*/ 3147614 h 3147614"/>
              <a:gd name="connsiteX1" fmla="*/ 228011 w 2496155"/>
              <a:gd name="connsiteY1" fmla="*/ 2150011 h 3147614"/>
              <a:gd name="connsiteX2" fmla="*/ 989933 w 2496155"/>
              <a:gd name="connsiteY2" fmla="*/ 2149848 h 3147614"/>
              <a:gd name="connsiteX3" fmla="*/ 1266696 w 2496155"/>
              <a:gd name="connsiteY3" fmla="*/ 997011 h 3147614"/>
              <a:gd name="connsiteX4" fmla="*/ 516724 w 2496155"/>
              <a:gd name="connsiteY4" fmla="*/ 997353 h 3147614"/>
              <a:gd name="connsiteX5" fmla="*/ 753260 w 2496155"/>
              <a:gd name="connsiteY5" fmla="*/ 782 h 3147614"/>
              <a:gd name="connsiteX6" fmla="*/ 2495838 w 2496155"/>
              <a:gd name="connsiteY6" fmla="*/ 0 h 3147614"/>
              <a:gd name="connsiteX7" fmla="*/ 2486665 w 2496155"/>
              <a:gd name="connsiteY7" fmla="*/ 3147390 h 3147614"/>
              <a:gd name="connsiteX8" fmla="*/ 0 w 2496155"/>
              <a:gd name="connsiteY8" fmla="*/ 3147614 h 3147614"/>
              <a:gd name="connsiteX0" fmla="*/ 0 w 2498188"/>
              <a:gd name="connsiteY0" fmla="*/ 3146832 h 3146832"/>
              <a:gd name="connsiteX1" fmla="*/ 228011 w 2498188"/>
              <a:gd name="connsiteY1" fmla="*/ 2149229 h 3146832"/>
              <a:gd name="connsiteX2" fmla="*/ 989933 w 2498188"/>
              <a:gd name="connsiteY2" fmla="*/ 2149066 h 3146832"/>
              <a:gd name="connsiteX3" fmla="*/ 1266696 w 2498188"/>
              <a:gd name="connsiteY3" fmla="*/ 996229 h 3146832"/>
              <a:gd name="connsiteX4" fmla="*/ 516724 w 2498188"/>
              <a:gd name="connsiteY4" fmla="*/ 996571 h 3146832"/>
              <a:gd name="connsiteX5" fmla="*/ 753260 w 2498188"/>
              <a:gd name="connsiteY5" fmla="*/ 0 h 3146832"/>
              <a:gd name="connsiteX6" fmla="*/ 2497907 w 2498188"/>
              <a:gd name="connsiteY6" fmla="*/ 675 h 3146832"/>
              <a:gd name="connsiteX7" fmla="*/ 2486665 w 2498188"/>
              <a:gd name="connsiteY7" fmla="*/ 3146608 h 3146832"/>
              <a:gd name="connsiteX8" fmla="*/ 0 w 2498188"/>
              <a:gd name="connsiteY8" fmla="*/ 3146832 h 3146832"/>
              <a:gd name="connsiteX0" fmla="*/ 0 w 2500228"/>
              <a:gd name="connsiteY0" fmla="*/ 3146832 h 3146832"/>
              <a:gd name="connsiteX1" fmla="*/ 228011 w 2500228"/>
              <a:gd name="connsiteY1" fmla="*/ 2149229 h 3146832"/>
              <a:gd name="connsiteX2" fmla="*/ 989933 w 2500228"/>
              <a:gd name="connsiteY2" fmla="*/ 2149066 h 3146832"/>
              <a:gd name="connsiteX3" fmla="*/ 1266696 w 2500228"/>
              <a:gd name="connsiteY3" fmla="*/ 996229 h 3146832"/>
              <a:gd name="connsiteX4" fmla="*/ 516724 w 2500228"/>
              <a:gd name="connsiteY4" fmla="*/ 996571 h 3146832"/>
              <a:gd name="connsiteX5" fmla="*/ 753260 w 2500228"/>
              <a:gd name="connsiteY5" fmla="*/ 0 h 3146832"/>
              <a:gd name="connsiteX6" fmla="*/ 2499976 w 2500228"/>
              <a:gd name="connsiteY6" fmla="*/ 2133 h 3146832"/>
              <a:gd name="connsiteX7" fmla="*/ 2486665 w 2500228"/>
              <a:gd name="connsiteY7" fmla="*/ 3146608 h 3146832"/>
              <a:gd name="connsiteX8" fmla="*/ 0 w 2500228"/>
              <a:gd name="connsiteY8" fmla="*/ 3146832 h 3146832"/>
              <a:gd name="connsiteX0" fmla="*/ 0 w 2492128"/>
              <a:gd name="connsiteY0" fmla="*/ 3146832 h 3146832"/>
              <a:gd name="connsiteX1" fmla="*/ 228011 w 2492128"/>
              <a:gd name="connsiteY1" fmla="*/ 2149229 h 3146832"/>
              <a:gd name="connsiteX2" fmla="*/ 989933 w 2492128"/>
              <a:gd name="connsiteY2" fmla="*/ 2149066 h 3146832"/>
              <a:gd name="connsiteX3" fmla="*/ 1266696 w 2492128"/>
              <a:gd name="connsiteY3" fmla="*/ 996229 h 3146832"/>
              <a:gd name="connsiteX4" fmla="*/ 516724 w 2492128"/>
              <a:gd name="connsiteY4" fmla="*/ 996571 h 3146832"/>
              <a:gd name="connsiteX5" fmla="*/ 753260 w 2492128"/>
              <a:gd name="connsiteY5" fmla="*/ 0 h 3146832"/>
              <a:gd name="connsiteX6" fmla="*/ 2491699 w 2492128"/>
              <a:gd name="connsiteY6" fmla="*/ 6505 h 3146832"/>
              <a:gd name="connsiteX7" fmla="*/ 2486665 w 2492128"/>
              <a:gd name="connsiteY7" fmla="*/ 3146608 h 3146832"/>
              <a:gd name="connsiteX8" fmla="*/ 0 w 2492128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66869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6665"/>
              <a:gd name="connsiteY0" fmla="*/ 3146832 h 3146832"/>
              <a:gd name="connsiteX1" fmla="*/ 228011 w 2486665"/>
              <a:gd name="connsiteY1" fmla="*/ 2149229 h 3146832"/>
              <a:gd name="connsiteX2" fmla="*/ 989933 w 2486665"/>
              <a:gd name="connsiteY2" fmla="*/ 2149066 h 3146832"/>
              <a:gd name="connsiteX3" fmla="*/ 1266696 w 2486665"/>
              <a:gd name="connsiteY3" fmla="*/ 996229 h 3146832"/>
              <a:gd name="connsiteX4" fmla="*/ 516724 w 2486665"/>
              <a:gd name="connsiteY4" fmla="*/ 996571 h 3146832"/>
              <a:gd name="connsiteX5" fmla="*/ 753260 w 2486665"/>
              <a:gd name="connsiteY5" fmla="*/ 0 h 3146832"/>
              <a:gd name="connsiteX6" fmla="*/ 2485491 w 2486665"/>
              <a:gd name="connsiteY6" fmla="*/ 2133 h 3146832"/>
              <a:gd name="connsiteX7" fmla="*/ 2486665 w 2486665"/>
              <a:gd name="connsiteY7" fmla="*/ 3146608 h 3146832"/>
              <a:gd name="connsiteX8" fmla="*/ 0 w 2486665"/>
              <a:gd name="connsiteY8" fmla="*/ 3146832 h 3146832"/>
              <a:gd name="connsiteX0" fmla="*/ 0 w 2488223"/>
              <a:gd name="connsiteY0" fmla="*/ 3146832 h 3146832"/>
              <a:gd name="connsiteX1" fmla="*/ 228011 w 2488223"/>
              <a:gd name="connsiteY1" fmla="*/ 2149229 h 3146832"/>
              <a:gd name="connsiteX2" fmla="*/ 989933 w 2488223"/>
              <a:gd name="connsiteY2" fmla="*/ 2149066 h 3146832"/>
              <a:gd name="connsiteX3" fmla="*/ 1266696 w 2488223"/>
              <a:gd name="connsiteY3" fmla="*/ 996229 h 3146832"/>
              <a:gd name="connsiteX4" fmla="*/ 516724 w 2488223"/>
              <a:gd name="connsiteY4" fmla="*/ 996571 h 3146832"/>
              <a:gd name="connsiteX5" fmla="*/ 753260 w 2488223"/>
              <a:gd name="connsiteY5" fmla="*/ 0 h 3146832"/>
              <a:gd name="connsiteX6" fmla="*/ 2487560 w 2488223"/>
              <a:gd name="connsiteY6" fmla="*/ 676 h 3146832"/>
              <a:gd name="connsiteX7" fmla="*/ 2486665 w 2488223"/>
              <a:gd name="connsiteY7" fmla="*/ 3146608 h 3146832"/>
              <a:gd name="connsiteX8" fmla="*/ 0 w 2488223"/>
              <a:gd name="connsiteY8" fmla="*/ 3146832 h 3146832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90149"/>
              <a:gd name="connsiteY0" fmla="*/ 3148515 h 3148515"/>
              <a:gd name="connsiteX1" fmla="*/ 228011 w 2490149"/>
              <a:gd name="connsiteY1" fmla="*/ 2150912 h 3148515"/>
              <a:gd name="connsiteX2" fmla="*/ 989933 w 2490149"/>
              <a:gd name="connsiteY2" fmla="*/ 2150749 h 3148515"/>
              <a:gd name="connsiteX3" fmla="*/ 1266696 w 2490149"/>
              <a:gd name="connsiteY3" fmla="*/ 997912 h 3148515"/>
              <a:gd name="connsiteX4" fmla="*/ 516724 w 2490149"/>
              <a:gd name="connsiteY4" fmla="*/ 998254 h 3148515"/>
              <a:gd name="connsiteX5" fmla="*/ 753260 w 2490149"/>
              <a:gd name="connsiteY5" fmla="*/ 1683 h 3148515"/>
              <a:gd name="connsiteX6" fmla="*/ 2489629 w 2490149"/>
              <a:gd name="connsiteY6" fmla="*/ 0 h 3148515"/>
              <a:gd name="connsiteX7" fmla="*/ 2486665 w 2490149"/>
              <a:gd name="connsiteY7" fmla="*/ 3148291 h 3148515"/>
              <a:gd name="connsiteX8" fmla="*/ 0 w 2490149"/>
              <a:gd name="connsiteY8" fmla="*/ 3148515 h 3148515"/>
              <a:gd name="connsiteX0" fmla="*/ 0 w 2490149"/>
              <a:gd name="connsiteY0" fmla="*/ 3146832 h 3146832"/>
              <a:gd name="connsiteX1" fmla="*/ 228011 w 2490149"/>
              <a:gd name="connsiteY1" fmla="*/ 2149229 h 3146832"/>
              <a:gd name="connsiteX2" fmla="*/ 989933 w 2490149"/>
              <a:gd name="connsiteY2" fmla="*/ 2149066 h 3146832"/>
              <a:gd name="connsiteX3" fmla="*/ 1266696 w 2490149"/>
              <a:gd name="connsiteY3" fmla="*/ 996229 h 3146832"/>
              <a:gd name="connsiteX4" fmla="*/ 516724 w 2490149"/>
              <a:gd name="connsiteY4" fmla="*/ 996571 h 3146832"/>
              <a:gd name="connsiteX5" fmla="*/ 753260 w 2490149"/>
              <a:gd name="connsiteY5" fmla="*/ 0 h 3146832"/>
              <a:gd name="connsiteX6" fmla="*/ 2489629 w 2490149"/>
              <a:gd name="connsiteY6" fmla="*/ 2133 h 3146832"/>
              <a:gd name="connsiteX7" fmla="*/ 2486665 w 2490149"/>
              <a:gd name="connsiteY7" fmla="*/ 3146608 h 3146832"/>
              <a:gd name="connsiteX8" fmla="*/ 0 w 2490149"/>
              <a:gd name="connsiteY8" fmla="*/ 3146832 h 3146832"/>
              <a:gd name="connsiteX0" fmla="*/ 0 w 2487645"/>
              <a:gd name="connsiteY0" fmla="*/ 3146832 h 3146832"/>
              <a:gd name="connsiteX1" fmla="*/ 228011 w 2487645"/>
              <a:gd name="connsiteY1" fmla="*/ 2149229 h 3146832"/>
              <a:gd name="connsiteX2" fmla="*/ 989933 w 2487645"/>
              <a:gd name="connsiteY2" fmla="*/ 2149066 h 3146832"/>
              <a:gd name="connsiteX3" fmla="*/ 1266696 w 2487645"/>
              <a:gd name="connsiteY3" fmla="*/ 996229 h 3146832"/>
              <a:gd name="connsiteX4" fmla="*/ 516724 w 2487645"/>
              <a:gd name="connsiteY4" fmla="*/ 996571 h 3146832"/>
              <a:gd name="connsiteX5" fmla="*/ 753260 w 2487645"/>
              <a:gd name="connsiteY5" fmla="*/ 0 h 3146832"/>
              <a:gd name="connsiteX6" fmla="*/ 2486920 w 2487645"/>
              <a:gd name="connsiteY6" fmla="*/ 225 h 3146832"/>
              <a:gd name="connsiteX7" fmla="*/ 2486665 w 2487645"/>
              <a:gd name="connsiteY7" fmla="*/ 3146608 h 3146832"/>
              <a:gd name="connsiteX8" fmla="*/ 0 w 2487645"/>
              <a:gd name="connsiteY8" fmla="*/ 3146832 h 3146832"/>
              <a:gd name="connsiteX0" fmla="*/ 0 w 2670164"/>
              <a:gd name="connsiteY0" fmla="*/ 3146832 h 3204691"/>
              <a:gd name="connsiteX1" fmla="*/ 228011 w 2670164"/>
              <a:gd name="connsiteY1" fmla="*/ 2149229 h 3204691"/>
              <a:gd name="connsiteX2" fmla="*/ 989933 w 2670164"/>
              <a:gd name="connsiteY2" fmla="*/ 2149066 h 3204691"/>
              <a:gd name="connsiteX3" fmla="*/ 1266696 w 2670164"/>
              <a:gd name="connsiteY3" fmla="*/ 996229 h 3204691"/>
              <a:gd name="connsiteX4" fmla="*/ 516724 w 2670164"/>
              <a:gd name="connsiteY4" fmla="*/ 996571 h 3204691"/>
              <a:gd name="connsiteX5" fmla="*/ 753260 w 2670164"/>
              <a:gd name="connsiteY5" fmla="*/ 0 h 3204691"/>
              <a:gd name="connsiteX6" fmla="*/ 2486920 w 2670164"/>
              <a:gd name="connsiteY6" fmla="*/ 225 h 3204691"/>
              <a:gd name="connsiteX7" fmla="*/ 2484594 w 2670164"/>
              <a:gd name="connsiteY7" fmla="*/ 2898697 h 3204691"/>
              <a:gd name="connsiteX8" fmla="*/ 2486665 w 2670164"/>
              <a:gd name="connsiteY8" fmla="*/ 3146608 h 3204691"/>
              <a:gd name="connsiteX9" fmla="*/ 0 w 2670164"/>
              <a:gd name="connsiteY9" fmla="*/ 3146832 h 3204691"/>
              <a:gd name="connsiteX0" fmla="*/ 0 w 2614576"/>
              <a:gd name="connsiteY0" fmla="*/ 3146832 h 3204713"/>
              <a:gd name="connsiteX1" fmla="*/ 228011 w 2614576"/>
              <a:gd name="connsiteY1" fmla="*/ 2149229 h 3204713"/>
              <a:gd name="connsiteX2" fmla="*/ 989933 w 2614576"/>
              <a:gd name="connsiteY2" fmla="*/ 2149066 h 3204713"/>
              <a:gd name="connsiteX3" fmla="*/ 1266696 w 2614576"/>
              <a:gd name="connsiteY3" fmla="*/ 996229 h 3204713"/>
              <a:gd name="connsiteX4" fmla="*/ 516724 w 2614576"/>
              <a:gd name="connsiteY4" fmla="*/ 996571 h 3204713"/>
              <a:gd name="connsiteX5" fmla="*/ 753260 w 2614576"/>
              <a:gd name="connsiteY5" fmla="*/ 0 h 3204713"/>
              <a:gd name="connsiteX6" fmla="*/ 2486920 w 2614576"/>
              <a:gd name="connsiteY6" fmla="*/ 225 h 3204713"/>
              <a:gd name="connsiteX7" fmla="*/ 2484594 w 2614576"/>
              <a:gd name="connsiteY7" fmla="*/ 2898697 h 3204713"/>
              <a:gd name="connsiteX8" fmla="*/ 2486665 w 2614576"/>
              <a:gd name="connsiteY8" fmla="*/ 3146608 h 3204713"/>
              <a:gd name="connsiteX9" fmla="*/ 1925926 w 2614576"/>
              <a:gd name="connsiteY9" fmla="*/ 3146447 h 3204713"/>
              <a:gd name="connsiteX10" fmla="*/ 0 w 2614576"/>
              <a:gd name="connsiteY10" fmla="*/ 3146832 h 3204713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576"/>
              <a:gd name="connsiteY0" fmla="*/ 3146832 h 3146832"/>
              <a:gd name="connsiteX1" fmla="*/ 228011 w 2614576"/>
              <a:gd name="connsiteY1" fmla="*/ 2149229 h 3146832"/>
              <a:gd name="connsiteX2" fmla="*/ 989933 w 2614576"/>
              <a:gd name="connsiteY2" fmla="*/ 2149066 h 3146832"/>
              <a:gd name="connsiteX3" fmla="*/ 1266696 w 2614576"/>
              <a:gd name="connsiteY3" fmla="*/ 996229 h 3146832"/>
              <a:gd name="connsiteX4" fmla="*/ 516724 w 2614576"/>
              <a:gd name="connsiteY4" fmla="*/ 996571 h 3146832"/>
              <a:gd name="connsiteX5" fmla="*/ 753260 w 2614576"/>
              <a:gd name="connsiteY5" fmla="*/ 0 h 3146832"/>
              <a:gd name="connsiteX6" fmla="*/ 2486920 w 2614576"/>
              <a:gd name="connsiteY6" fmla="*/ 225 h 3146832"/>
              <a:gd name="connsiteX7" fmla="*/ 2484594 w 2614576"/>
              <a:gd name="connsiteY7" fmla="*/ 2898697 h 3146832"/>
              <a:gd name="connsiteX8" fmla="*/ 1977657 w 2614576"/>
              <a:gd name="connsiteY8" fmla="*/ 2903231 h 3146832"/>
              <a:gd name="connsiteX9" fmla="*/ 1925926 w 2614576"/>
              <a:gd name="connsiteY9" fmla="*/ 3146447 h 3146832"/>
              <a:gd name="connsiteX10" fmla="*/ 0 w 2614576"/>
              <a:gd name="connsiteY10" fmla="*/ 3146832 h 3146832"/>
              <a:gd name="connsiteX0" fmla="*/ 0 w 2614823"/>
              <a:gd name="connsiteY0" fmla="*/ 3146832 h 3146832"/>
              <a:gd name="connsiteX1" fmla="*/ 228011 w 2614823"/>
              <a:gd name="connsiteY1" fmla="*/ 2149229 h 3146832"/>
              <a:gd name="connsiteX2" fmla="*/ 989933 w 2614823"/>
              <a:gd name="connsiteY2" fmla="*/ 2149066 h 3146832"/>
              <a:gd name="connsiteX3" fmla="*/ 1266696 w 2614823"/>
              <a:gd name="connsiteY3" fmla="*/ 996229 h 3146832"/>
              <a:gd name="connsiteX4" fmla="*/ 516724 w 2614823"/>
              <a:gd name="connsiteY4" fmla="*/ 996571 h 3146832"/>
              <a:gd name="connsiteX5" fmla="*/ 753260 w 2614823"/>
              <a:gd name="connsiteY5" fmla="*/ 0 h 3146832"/>
              <a:gd name="connsiteX6" fmla="*/ 2486920 w 2614823"/>
              <a:gd name="connsiteY6" fmla="*/ 225 h 3146832"/>
              <a:gd name="connsiteX7" fmla="*/ 2484594 w 2614823"/>
              <a:gd name="connsiteY7" fmla="*/ 2898697 h 3146832"/>
              <a:gd name="connsiteX8" fmla="*/ 1977657 w 2614823"/>
              <a:gd name="connsiteY8" fmla="*/ 2903231 h 3146832"/>
              <a:gd name="connsiteX9" fmla="*/ 1925926 w 2614823"/>
              <a:gd name="connsiteY9" fmla="*/ 3146447 h 3146832"/>
              <a:gd name="connsiteX10" fmla="*/ 0 w 2614823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3231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4594 w 2486920"/>
              <a:gd name="connsiteY7" fmla="*/ 2898697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  <a:gd name="connsiteX0" fmla="*/ 0 w 2486920"/>
              <a:gd name="connsiteY0" fmla="*/ 3146832 h 3146832"/>
              <a:gd name="connsiteX1" fmla="*/ 228011 w 2486920"/>
              <a:gd name="connsiteY1" fmla="*/ 2149229 h 3146832"/>
              <a:gd name="connsiteX2" fmla="*/ 989933 w 2486920"/>
              <a:gd name="connsiteY2" fmla="*/ 2149066 h 3146832"/>
              <a:gd name="connsiteX3" fmla="*/ 1266696 w 2486920"/>
              <a:gd name="connsiteY3" fmla="*/ 996229 h 3146832"/>
              <a:gd name="connsiteX4" fmla="*/ 516724 w 2486920"/>
              <a:gd name="connsiteY4" fmla="*/ 996571 h 3146832"/>
              <a:gd name="connsiteX5" fmla="*/ 753260 w 2486920"/>
              <a:gd name="connsiteY5" fmla="*/ 0 h 3146832"/>
              <a:gd name="connsiteX6" fmla="*/ 2486920 w 2486920"/>
              <a:gd name="connsiteY6" fmla="*/ 225 h 3146832"/>
              <a:gd name="connsiteX7" fmla="*/ 2482525 w 2486920"/>
              <a:gd name="connsiteY7" fmla="*/ 2900155 h 3146832"/>
              <a:gd name="connsiteX8" fmla="*/ 1977657 w 2486920"/>
              <a:gd name="connsiteY8" fmla="*/ 2900316 h 3146832"/>
              <a:gd name="connsiteX9" fmla="*/ 1925926 w 2486920"/>
              <a:gd name="connsiteY9" fmla="*/ 3146447 h 3146832"/>
              <a:gd name="connsiteX10" fmla="*/ 0 w 2486920"/>
              <a:gd name="connsiteY10" fmla="*/ 3146832 h 3146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486920" h="3146832">
                <a:moveTo>
                  <a:pt x="0" y="3146832"/>
                </a:moveTo>
                <a:lnTo>
                  <a:pt x="228011" y="2149229"/>
                </a:lnTo>
                <a:lnTo>
                  <a:pt x="989933" y="2149066"/>
                </a:lnTo>
                <a:lnTo>
                  <a:pt x="1266696" y="996229"/>
                </a:lnTo>
                <a:lnTo>
                  <a:pt x="516724" y="996571"/>
                </a:lnTo>
                <a:lnTo>
                  <a:pt x="753260" y="0"/>
                </a:lnTo>
                <a:lnTo>
                  <a:pt x="2486920" y="225"/>
                </a:lnTo>
                <a:cubicBezTo>
                  <a:pt x="2486145" y="966382"/>
                  <a:pt x="2483688" y="1450919"/>
                  <a:pt x="2482525" y="2900155"/>
                </a:cubicBezTo>
                <a:lnTo>
                  <a:pt x="1977657" y="2900316"/>
                </a:lnTo>
                <a:lnTo>
                  <a:pt x="1925926" y="3146447"/>
                </a:lnTo>
                <a:lnTo>
                  <a:pt x="0" y="3146832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</p:spTree>
    <p:extLst>
      <p:ext uri="{BB962C8B-B14F-4D97-AF65-F5344CB8AC3E}">
        <p14:creationId xmlns:p14="http://schemas.microsoft.com/office/powerpoint/2010/main" val="15238345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/ 3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rostokąt 87">
            <a:extLst>
              <a:ext uri="{FF2B5EF4-FFF2-40B4-BE49-F238E27FC236}">
                <a16:creationId xmlns:a16="http://schemas.microsoft.com/office/drawing/2014/main" id="{27FEBF73-975C-8C47-BBEC-41A5BC5F5364}"/>
              </a:ext>
            </a:extLst>
          </p:cNvPr>
          <p:cNvSpPr/>
          <p:nvPr userDrawn="1"/>
        </p:nvSpPr>
        <p:spPr>
          <a:xfrm rot="16200000">
            <a:off x="4521934" y="-2960983"/>
            <a:ext cx="4725923" cy="10614214"/>
          </a:xfrm>
          <a:prstGeom prst="rect">
            <a:avLst/>
          </a:pr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Prostokąt 6">
            <a:extLst>
              <a:ext uri="{FF2B5EF4-FFF2-40B4-BE49-F238E27FC236}">
                <a16:creationId xmlns:a16="http://schemas.microsoft.com/office/drawing/2014/main" id="{2D1619DC-3C88-634B-A8F3-104B52975011}"/>
              </a:ext>
            </a:extLst>
          </p:cNvPr>
          <p:cNvSpPr/>
          <p:nvPr userDrawn="1"/>
        </p:nvSpPr>
        <p:spPr>
          <a:xfrm>
            <a:off x="0" y="-16836"/>
            <a:ext cx="1577788" cy="472315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Prostokąt 12">
            <a:extLst>
              <a:ext uri="{FF2B5EF4-FFF2-40B4-BE49-F238E27FC236}">
                <a16:creationId xmlns:a16="http://schemas.microsoft.com/office/drawing/2014/main" id="{B14C244C-056C-7A49-A927-3DB77FC41E16}"/>
              </a:ext>
            </a:extLst>
          </p:cNvPr>
          <p:cNvSpPr/>
          <p:nvPr userDrawn="1"/>
        </p:nvSpPr>
        <p:spPr>
          <a:xfrm rot="16200000">
            <a:off x="5809054" y="475053"/>
            <a:ext cx="2151681" cy="1061421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Prostokąt 13">
            <a:extLst>
              <a:ext uri="{FF2B5EF4-FFF2-40B4-BE49-F238E27FC236}">
                <a16:creationId xmlns:a16="http://schemas.microsoft.com/office/drawing/2014/main" id="{2C6E77CD-C64E-C44F-B8AA-61D07F3162D5}"/>
              </a:ext>
            </a:extLst>
          </p:cNvPr>
          <p:cNvSpPr/>
          <p:nvPr userDrawn="1"/>
        </p:nvSpPr>
        <p:spPr>
          <a:xfrm>
            <a:off x="-3" y="4706318"/>
            <a:ext cx="1577788" cy="215168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Owal 7">
            <a:extLst>
              <a:ext uri="{FF2B5EF4-FFF2-40B4-BE49-F238E27FC236}">
                <a16:creationId xmlns:a16="http://schemas.microsoft.com/office/drawing/2014/main" id="{5D3BCDBB-9883-1945-B0BF-4FEF558199E6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7" name="Owal 16">
            <a:extLst>
              <a:ext uri="{FF2B5EF4-FFF2-40B4-BE49-F238E27FC236}">
                <a16:creationId xmlns:a16="http://schemas.microsoft.com/office/drawing/2014/main" id="{98235F2D-C76B-5947-B280-95C3DB74AF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8" name="Owal 17">
            <a:extLst>
              <a:ext uri="{FF2B5EF4-FFF2-40B4-BE49-F238E27FC236}">
                <a16:creationId xmlns:a16="http://schemas.microsoft.com/office/drawing/2014/main" id="{7A269C05-4145-F840-9272-830C9074D6CD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Owal 20">
            <a:extLst>
              <a:ext uri="{FF2B5EF4-FFF2-40B4-BE49-F238E27FC236}">
                <a16:creationId xmlns:a16="http://schemas.microsoft.com/office/drawing/2014/main" id="{799428E2-9ECD-F844-BE8A-E88C8BD2F339}"/>
              </a:ext>
            </a:extLst>
          </p:cNvPr>
          <p:cNvSpPr>
            <a:spLocks noChangeAspect="1"/>
          </p:cNvSpPr>
          <p:nvPr userDrawn="1"/>
        </p:nvSpPr>
        <p:spPr>
          <a:xfrm>
            <a:off x="2494478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Owal 21">
            <a:extLst>
              <a:ext uri="{FF2B5EF4-FFF2-40B4-BE49-F238E27FC236}">
                <a16:creationId xmlns:a16="http://schemas.microsoft.com/office/drawing/2014/main" id="{385222FE-E381-2247-8B50-1DD0BC97A32E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Owal 22">
            <a:extLst>
              <a:ext uri="{FF2B5EF4-FFF2-40B4-BE49-F238E27FC236}">
                <a16:creationId xmlns:a16="http://schemas.microsoft.com/office/drawing/2014/main" id="{0C5B9E78-C116-314A-A457-84EEA5CEC604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4" name="Owal 23">
            <a:extLst>
              <a:ext uri="{FF2B5EF4-FFF2-40B4-BE49-F238E27FC236}">
                <a16:creationId xmlns:a16="http://schemas.microsoft.com/office/drawing/2014/main" id="{01B232A3-8722-3C43-86F9-6AD4D4661828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5" name="Owal 24">
            <a:extLst>
              <a:ext uri="{FF2B5EF4-FFF2-40B4-BE49-F238E27FC236}">
                <a16:creationId xmlns:a16="http://schemas.microsoft.com/office/drawing/2014/main" id="{37C5D726-C8DC-A442-8427-6E7D9E8DB03A}"/>
              </a:ext>
            </a:extLst>
          </p:cNvPr>
          <p:cNvSpPr>
            <a:spLocks noChangeAspect="1"/>
          </p:cNvSpPr>
          <p:nvPr userDrawn="1"/>
        </p:nvSpPr>
        <p:spPr>
          <a:xfrm>
            <a:off x="3177663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6" name="Owal 25">
            <a:extLst>
              <a:ext uri="{FF2B5EF4-FFF2-40B4-BE49-F238E27FC236}">
                <a16:creationId xmlns:a16="http://schemas.microsoft.com/office/drawing/2014/main" id="{B74FB6E9-F6F3-E94D-86F8-573C71330D94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8" name="Owal 27">
            <a:extLst>
              <a:ext uri="{FF2B5EF4-FFF2-40B4-BE49-F238E27FC236}">
                <a16:creationId xmlns:a16="http://schemas.microsoft.com/office/drawing/2014/main" id="{7ACA3A6E-F348-9744-ADCB-17C902D30FF8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0" name="Owal 29">
            <a:extLst>
              <a:ext uri="{FF2B5EF4-FFF2-40B4-BE49-F238E27FC236}">
                <a16:creationId xmlns:a16="http://schemas.microsoft.com/office/drawing/2014/main" id="{A090A1B2-C356-C846-A375-A26071F69A5B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3" name="Owal 32">
            <a:extLst>
              <a:ext uri="{FF2B5EF4-FFF2-40B4-BE49-F238E27FC236}">
                <a16:creationId xmlns:a16="http://schemas.microsoft.com/office/drawing/2014/main" id="{7E2BD636-463D-9647-8568-31FF387F78E1}"/>
              </a:ext>
            </a:extLst>
          </p:cNvPr>
          <p:cNvSpPr>
            <a:spLocks noChangeAspect="1"/>
          </p:cNvSpPr>
          <p:nvPr userDrawn="1"/>
        </p:nvSpPr>
        <p:spPr>
          <a:xfrm>
            <a:off x="3860848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4" name="Owal 33">
            <a:extLst>
              <a:ext uri="{FF2B5EF4-FFF2-40B4-BE49-F238E27FC236}">
                <a16:creationId xmlns:a16="http://schemas.microsoft.com/office/drawing/2014/main" id="{E3AF0988-C67C-8E41-A0E9-F0953DC4D141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5" name="Owal 34">
            <a:extLst>
              <a:ext uri="{FF2B5EF4-FFF2-40B4-BE49-F238E27FC236}">
                <a16:creationId xmlns:a16="http://schemas.microsoft.com/office/drawing/2014/main" id="{943AC21C-B363-0E45-B98C-A6FC3CE40668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6" name="Owal 35">
            <a:extLst>
              <a:ext uri="{FF2B5EF4-FFF2-40B4-BE49-F238E27FC236}">
                <a16:creationId xmlns:a16="http://schemas.microsoft.com/office/drawing/2014/main" id="{29005661-92AE-6944-B48E-2915C164BD5B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7" name="Owal 36">
            <a:extLst>
              <a:ext uri="{FF2B5EF4-FFF2-40B4-BE49-F238E27FC236}">
                <a16:creationId xmlns:a16="http://schemas.microsoft.com/office/drawing/2014/main" id="{E0BC2D2A-8216-1C40-B856-B5212E2F3865}"/>
              </a:ext>
            </a:extLst>
          </p:cNvPr>
          <p:cNvSpPr>
            <a:spLocks noChangeAspect="1"/>
          </p:cNvSpPr>
          <p:nvPr userDrawn="1"/>
        </p:nvSpPr>
        <p:spPr>
          <a:xfrm>
            <a:off x="4544033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8" name="Owal 37">
            <a:extLst>
              <a:ext uri="{FF2B5EF4-FFF2-40B4-BE49-F238E27FC236}">
                <a16:creationId xmlns:a16="http://schemas.microsoft.com/office/drawing/2014/main" id="{FA07235C-0718-3441-B72A-6EE77C02A8E3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39" name="Owal 38">
            <a:extLst>
              <a:ext uri="{FF2B5EF4-FFF2-40B4-BE49-F238E27FC236}">
                <a16:creationId xmlns:a16="http://schemas.microsoft.com/office/drawing/2014/main" id="{0916D363-DF83-9A4F-9C03-CF17A621853B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0" name="Owal 39">
            <a:extLst>
              <a:ext uri="{FF2B5EF4-FFF2-40B4-BE49-F238E27FC236}">
                <a16:creationId xmlns:a16="http://schemas.microsoft.com/office/drawing/2014/main" id="{0D0E6AEA-2BD1-5746-B674-BFB0F2B39DF1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1" name="Owal 40">
            <a:extLst>
              <a:ext uri="{FF2B5EF4-FFF2-40B4-BE49-F238E27FC236}">
                <a16:creationId xmlns:a16="http://schemas.microsoft.com/office/drawing/2014/main" id="{3F510688-4E89-E44F-955B-5A3361845287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2" name="Owal 41">
            <a:extLst>
              <a:ext uri="{FF2B5EF4-FFF2-40B4-BE49-F238E27FC236}">
                <a16:creationId xmlns:a16="http://schemas.microsoft.com/office/drawing/2014/main" id="{F997DF1D-E868-984F-B1F0-9DA2DB5ED375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3" name="Owal 42">
            <a:extLst>
              <a:ext uri="{FF2B5EF4-FFF2-40B4-BE49-F238E27FC236}">
                <a16:creationId xmlns:a16="http://schemas.microsoft.com/office/drawing/2014/main" id="{CE05A0EC-305C-0D40-8680-4D2FED4DE4C2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4" name="Owal 43">
            <a:extLst>
              <a:ext uri="{FF2B5EF4-FFF2-40B4-BE49-F238E27FC236}">
                <a16:creationId xmlns:a16="http://schemas.microsoft.com/office/drawing/2014/main" id="{CCFC6DFD-48C7-D34E-BE39-87630DC30181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5" name="Owal 44">
            <a:extLst>
              <a:ext uri="{FF2B5EF4-FFF2-40B4-BE49-F238E27FC236}">
                <a16:creationId xmlns:a16="http://schemas.microsoft.com/office/drawing/2014/main" id="{4A96C421-7D48-FD41-8868-CBAE739E293C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6" name="Owal 45">
            <a:extLst>
              <a:ext uri="{FF2B5EF4-FFF2-40B4-BE49-F238E27FC236}">
                <a16:creationId xmlns:a16="http://schemas.microsoft.com/office/drawing/2014/main" id="{7CB8CFBB-C96E-A14F-BB2D-D7C86BECC34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7" name="Owal 46">
            <a:extLst>
              <a:ext uri="{FF2B5EF4-FFF2-40B4-BE49-F238E27FC236}">
                <a16:creationId xmlns:a16="http://schemas.microsoft.com/office/drawing/2014/main" id="{6E4F52E8-0593-1740-8A01-41C802178E61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8" name="Owal 47">
            <a:extLst>
              <a:ext uri="{FF2B5EF4-FFF2-40B4-BE49-F238E27FC236}">
                <a16:creationId xmlns:a16="http://schemas.microsoft.com/office/drawing/2014/main" id="{3C921D42-582B-BE43-A620-AC5F27F3F188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9" name="Owal 48">
            <a:extLst>
              <a:ext uri="{FF2B5EF4-FFF2-40B4-BE49-F238E27FC236}">
                <a16:creationId xmlns:a16="http://schemas.microsoft.com/office/drawing/2014/main" id="{C702564A-3107-E247-92D0-84DBD524A795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0" name="Owal 49">
            <a:extLst>
              <a:ext uri="{FF2B5EF4-FFF2-40B4-BE49-F238E27FC236}">
                <a16:creationId xmlns:a16="http://schemas.microsoft.com/office/drawing/2014/main" id="{B15A6669-BC8B-9E43-A68E-DDCE8899E604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1" name="Owal 50">
            <a:extLst>
              <a:ext uri="{FF2B5EF4-FFF2-40B4-BE49-F238E27FC236}">
                <a16:creationId xmlns:a16="http://schemas.microsoft.com/office/drawing/2014/main" id="{5296D52E-E5E2-F446-B400-B77B0798D39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2" name="Owal 51">
            <a:extLst>
              <a:ext uri="{FF2B5EF4-FFF2-40B4-BE49-F238E27FC236}">
                <a16:creationId xmlns:a16="http://schemas.microsoft.com/office/drawing/2014/main" id="{FC4DF83F-98E0-6145-8B16-D3E4521DC82C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3" name="Owal 52">
            <a:extLst>
              <a:ext uri="{FF2B5EF4-FFF2-40B4-BE49-F238E27FC236}">
                <a16:creationId xmlns:a16="http://schemas.microsoft.com/office/drawing/2014/main" id="{74228C70-EA8A-634E-9576-FC8D023F8905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4" name="Owal 53">
            <a:extLst>
              <a:ext uri="{FF2B5EF4-FFF2-40B4-BE49-F238E27FC236}">
                <a16:creationId xmlns:a16="http://schemas.microsoft.com/office/drawing/2014/main" id="{1E33C67A-6BE8-074C-B520-E5D2CE02877C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5" name="Owal 54">
            <a:extLst>
              <a:ext uri="{FF2B5EF4-FFF2-40B4-BE49-F238E27FC236}">
                <a16:creationId xmlns:a16="http://schemas.microsoft.com/office/drawing/2014/main" id="{632B1A2A-E216-A84C-8C4E-2B2B58251FD9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6" name="Owal 55">
            <a:extLst>
              <a:ext uri="{FF2B5EF4-FFF2-40B4-BE49-F238E27FC236}">
                <a16:creationId xmlns:a16="http://schemas.microsoft.com/office/drawing/2014/main" id="{FD96BE1D-5A63-DC44-8695-67B15A515E88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7" name="Owal 56">
            <a:extLst>
              <a:ext uri="{FF2B5EF4-FFF2-40B4-BE49-F238E27FC236}">
                <a16:creationId xmlns:a16="http://schemas.microsoft.com/office/drawing/2014/main" id="{3135A10A-5EAC-6E4A-8769-8C6195F2349F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8" name="Owal 57">
            <a:extLst>
              <a:ext uri="{FF2B5EF4-FFF2-40B4-BE49-F238E27FC236}">
                <a16:creationId xmlns:a16="http://schemas.microsoft.com/office/drawing/2014/main" id="{CFBB2AD2-3F1F-EE4E-B650-BCE9FE0E479A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9" name="Owal 58">
            <a:extLst>
              <a:ext uri="{FF2B5EF4-FFF2-40B4-BE49-F238E27FC236}">
                <a16:creationId xmlns:a16="http://schemas.microsoft.com/office/drawing/2014/main" id="{AB985901-666F-994B-B4C3-6505EA4F606D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0" name="Owal 59">
            <a:extLst>
              <a:ext uri="{FF2B5EF4-FFF2-40B4-BE49-F238E27FC236}">
                <a16:creationId xmlns:a16="http://schemas.microsoft.com/office/drawing/2014/main" id="{F8B785BA-B1E1-964A-927C-05610F399DA6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1" name="Owal 60">
            <a:extLst>
              <a:ext uri="{FF2B5EF4-FFF2-40B4-BE49-F238E27FC236}">
                <a16:creationId xmlns:a16="http://schemas.microsoft.com/office/drawing/2014/main" id="{46D2D591-9C78-9947-BB33-8628C637C484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2" name="Owal 61">
            <a:extLst>
              <a:ext uri="{FF2B5EF4-FFF2-40B4-BE49-F238E27FC236}">
                <a16:creationId xmlns:a16="http://schemas.microsoft.com/office/drawing/2014/main" id="{A9615A5F-FFC6-6243-AB25-9183FE0797AF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3" name="Owal 62">
            <a:extLst>
              <a:ext uri="{FF2B5EF4-FFF2-40B4-BE49-F238E27FC236}">
                <a16:creationId xmlns:a16="http://schemas.microsoft.com/office/drawing/2014/main" id="{124A6859-57AF-1C41-8BCD-2C74B2ED2442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4" name="Owal 63">
            <a:extLst>
              <a:ext uri="{FF2B5EF4-FFF2-40B4-BE49-F238E27FC236}">
                <a16:creationId xmlns:a16="http://schemas.microsoft.com/office/drawing/2014/main" id="{F29CDB38-C9C8-C64B-92CF-00A160E6DE90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5" name="Owal 64">
            <a:extLst>
              <a:ext uri="{FF2B5EF4-FFF2-40B4-BE49-F238E27FC236}">
                <a16:creationId xmlns:a16="http://schemas.microsoft.com/office/drawing/2014/main" id="{4C5F9B3C-73F3-DB49-860A-07D06A0CD59A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6" name="Owal 65">
            <a:extLst>
              <a:ext uri="{FF2B5EF4-FFF2-40B4-BE49-F238E27FC236}">
                <a16:creationId xmlns:a16="http://schemas.microsoft.com/office/drawing/2014/main" id="{45AA6C9F-CDEE-DD45-9886-4AD0C935A96C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7" name="Owal 66">
            <a:extLst>
              <a:ext uri="{FF2B5EF4-FFF2-40B4-BE49-F238E27FC236}">
                <a16:creationId xmlns:a16="http://schemas.microsoft.com/office/drawing/2014/main" id="{8685F25A-9FE2-4547-8669-4FA8EEC80635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8" name="Owal 67">
            <a:extLst>
              <a:ext uri="{FF2B5EF4-FFF2-40B4-BE49-F238E27FC236}">
                <a16:creationId xmlns:a16="http://schemas.microsoft.com/office/drawing/2014/main" id="{FE3C4A90-21DA-9144-BF00-8C4AE1B95CBA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69" name="Owal 68">
            <a:extLst>
              <a:ext uri="{FF2B5EF4-FFF2-40B4-BE49-F238E27FC236}">
                <a16:creationId xmlns:a16="http://schemas.microsoft.com/office/drawing/2014/main" id="{DD50B3EF-FEBE-1749-8270-67F15A10CB5E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0" name="Owal 69">
            <a:extLst>
              <a:ext uri="{FF2B5EF4-FFF2-40B4-BE49-F238E27FC236}">
                <a16:creationId xmlns:a16="http://schemas.microsoft.com/office/drawing/2014/main" id="{322C0D9B-B91A-E349-AF50-E55C64337BD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1" name="Owal 70">
            <a:extLst>
              <a:ext uri="{FF2B5EF4-FFF2-40B4-BE49-F238E27FC236}">
                <a16:creationId xmlns:a16="http://schemas.microsoft.com/office/drawing/2014/main" id="{CB2CF695-F744-0948-B6B0-025720FA281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2" name="Owal 71">
            <a:extLst>
              <a:ext uri="{FF2B5EF4-FFF2-40B4-BE49-F238E27FC236}">
                <a16:creationId xmlns:a16="http://schemas.microsoft.com/office/drawing/2014/main" id="{6A0F9D09-38E3-C248-B3C0-E354B4500448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3" name="Owal 72">
            <a:extLst>
              <a:ext uri="{FF2B5EF4-FFF2-40B4-BE49-F238E27FC236}">
                <a16:creationId xmlns:a16="http://schemas.microsoft.com/office/drawing/2014/main" id="{936C951C-F2C5-A742-B375-2B629047A87F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4" name="Owal 73">
            <a:extLst>
              <a:ext uri="{FF2B5EF4-FFF2-40B4-BE49-F238E27FC236}">
                <a16:creationId xmlns:a16="http://schemas.microsoft.com/office/drawing/2014/main" id="{175B2A66-3A88-054E-864B-FC7F6B8C8096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693771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5" name="Owal 74">
            <a:extLst>
              <a:ext uri="{FF2B5EF4-FFF2-40B4-BE49-F238E27FC236}">
                <a16:creationId xmlns:a16="http://schemas.microsoft.com/office/drawing/2014/main" id="{696C1228-5E4C-0C43-9FD5-413B2BF92CDE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1493319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6" name="Owal 75">
            <a:extLst>
              <a:ext uri="{FF2B5EF4-FFF2-40B4-BE49-F238E27FC236}">
                <a16:creationId xmlns:a16="http://schemas.microsoft.com/office/drawing/2014/main" id="{8DD79A84-A60B-364B-BF31-D91CEB317EC1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2292867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7" name="Owal 76">
            <a:extLst>
              <a:ext uri="{FF2B5EF4-FFF2-40B4-BE49-F238E27FC236}">
                <a16:creationId xmlns:a16="http://schemas.microsoft.com/office/drawing/2014/main" id="{F9E43D3D-9AD2-3046-AF60-DDFAC75AA34A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0924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8" name="Owal 77">
            <a:extLst>
              <a:ext uri="{FF2B5EF4-FFF2-40B4-BE49-F238E27FC236}">
                <a16:creationId xmlns:a16="http://schemas.microsoft.com/office/drawing/2014/main" id="{683840E4-9441-C04D-A33F-B1B9D07A561D}"/>
              </a:ext>
            </a:extLst>
          </p:cNvPr>
          <p:cNvSpPr>
            <a:spLocks noChangeAspect="1"/>
          </p:cNvSpPr>
          <p:nvPr userDrawn="1"/>
        </p:nvSpPr>
        <p:spPr>
          <a:xfrm>
            <a:off x="522362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9" name="Owal 78">
            <a:extLst>
              <a:ext uri="{FF2B5EF4-FFF2-40B4-BE49-F238E27FC236}">
                <a16:creationId xmlns:a16="http://schemas.microsoft.com/office/drawing/2014/main" id="{4A5A062C-0DEF-C14D-ACD8-C28809BE7D63}"/>
              </a:ext>
            </a:extLst>
          </p:cNvPr>
          <p:cNvSpPr>
            <a:spLocks noChangeAspect="1"/>
          </p:cNvSpPr>
          <p:nvPr userDrawn="1"/>
        </p:nvSpPr>
        <p:spPr>
          <a:xfrm>
            <a:off x="590681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0" name="Owal 79">
            <a:extLst>
              <a:ext uri="{FF2B5EF4-FFF2-40B4-BE49-F238E27FC236}">
                <a16:creationId xmlns:a16="http://schemas.microsoft.com/office/drawing/2014/main" id="{3B3E13B1-71BF-2842-A97C-1A29D3AECC1A}"/>
              </a:ext>
            </a:extLst>
          </p:cNvPr>
          <p:cNvSpPr>
            <a:spLocks noChangeAspect="1"/>
          </p:cNvSpPr>
          <p:nvPr userDrawn="1"/>
        </p:nvSpPr>
        <p:spPr>
          <a:xfrm>
            <a:off x="658999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1" name="Owal 80">
            <a:extLst>
              <a:ext uri="{FF2B5EF4-FFF2-40B4-BE49-F238E27FC236}">
                <a16:creationId xmlns:a16="http://schemas.microsoft.com/office/drawing/2014/main" id="{F9EB9225-CA9D-DF43-AE7A-4663D68F0759}"/>
              </a:ext>
            </a:extLst>
          </p:cNvPr>
          <p:cNvSpPr>
            <a:spLocks noChangeAspect="1"/>
          </p:cNvSpPr>
          <p:nvPr userDrawn="1"/>
        </p:nvSpPr>
        <p:spPr>
          <a:xfrm>
            <a:off x="727318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2" name="Owal 81">
            <a:extLst>
              <a:ext uri="{FF2B5EF4-FFF2-40B4-BE49-F238E27FC236}">
                <a16:creationId xmlns:a16="http://schemas.microsoft.com/office/drawing/2014/main" id="{ED7E8C87-EDF3-704A-AE85-B613F54DA2A7}"/>
              </a:ext>
            </a:extLst>
          </p:cNvPr>
          <p:cNvSpPr>
            <a:spLocks noChangeAspect="1"/>
          </p:cNvSpPr>
          <p:nvPr userDrawn="1"/>
        </p:nvSpPr>
        <p:spPr>
          <a:xfrm>
            <a:off x="795636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3" name="Owal 82">
            <a:extLst>
              <a:ext uri="{FF2B5EF4-FFF2-40B4-BE49-F238E27FC236}">
                <a16:creationId xmlns:a16="http://schemas.microsoft.com/office/drawing/2014/main" id="{799404D7-E987-274F-A025-E043E1144609}"/>
              </a:ext>
            </a:extLst>
          </p:cNvPr>
          <p:cNvSpPr>
            <a:spLocks noChangeAspect="1"/>
          </p:cNvSpPr>
          <p:nvPr userDrawn="1"/>
        </p:nvSpPr>
        <p:spPr>
          <a:xfrm>
            <a:off x="863955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4" name="Owal 83">
            <a:extLst>
              <a:ext uri="{FF2B5EF4-FFF2-40B4-BE49-F238E27FC236}">
                <a16:creationId xmlns:a16="http://schemas.microsoft.com/office/drawing/2014/main" id="{8D99201E-E3D4-CD45-984F-178507269379}"/>
              </a:ext>
            </a:extLst>
          </p:cNvPr>
          <p:cNvSpPr>
            <a:spLocks noChangeAspect="1"/>
          </p:cNvSpPr>
          <p:nvPr userDrawn="1"/>
        </p:nvSpPr>
        <p:spPr>
          <a:xfrm>
            <a:off x="932273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5" name="Owal 84">
            <a:extLst>
              <a:ext uri="{FF2B5EF4-FFF2-40B4-BE49-F238E27FC236}">
                <a16:creationId xmlns:a16="http://schemas.microsoft.com/office/drawing/2014/main" id="{767A229C-B3AF-2D4C-92CA-B59BD262D5B3}"/>
              </a:ext>
            </a:extLst>
          </p:cNvPr>
          <p:cNvSpPr>
            <a:spLocks noChangeAspect="1"/>
          </p:cNvSpPr>
          <p:nvPr userDrawn="1"/>
        </p:nvSpPr>
        <p:spPr>
          <a:xfrm>
            <a:off x="10005922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6" name="Owal 85">
            <a:extLst>
              <a:ext uri="{FF2B5EF4-FFF2-40B4-BE49-F238E27FC236}">
                <a16:creationId xmlns:a16="http://schemas.microsoft.com/office/drawing/2014/main" id="{C13E4AB2-F2CF-A745-8F62-C4052C69F8C7}"/>
              </a:ext>
            </a:extLst>
          </p:cNvPr>
          <p:cNvSpPr>
            <a:spLocks noChangeAspect="1"/>
          </p:cNvSpPr>
          <p:nvPr userDrawn="1"/>
        </p:nvSpPr>
        <p:spPr>
          <a:xfrm>
            <a:off x="10689107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7" name="Owal 86">
            <a:extLst>
              <a:ext uri="{FF2B5EF4-FFF2-40B4-BE49-F238E27FC236}">
                <a16:creationId xmlns:a16="http://schemas.microsoft.com/office/drawing/2014/main" id="{BDD3F35E-1815-0446-845C-3EC4CE542792}"/>
              </a:ext>
            </a:extLst>
          </p:cNvPr>
          <p:cNvSpPr>
            <a:spLocks noChangeAspect="1"/>
          </p:cNvSpPr>
          <p:nvPr userDrawn="1"/>
        </p:nvSpPr>
        <p:spPr>
          <a:xfrm>
            <a:off x="11372290" y="3906015"/>
            <a:ext cx="122400" cy="122400"/>
          </a:xfrm>
          <a:prstGeom prst="ellipse">
            <a:avLst/>
          </a:prstGeom>
          <a:noFill/>
          <a:ln w="38100">
            <a:solidFill>
              <a:srgbClr val="7C7C7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pic>
        <p:nvPicPr>
          <p:cNvPr id="10" name="Grafika 9">
            <a:extLst>
              <a:ext uri="{FF2B5EF4-FFF2-40B4-BE49-F238E27FC236}">
                <a16:creationId xmlns:a16="http://schemas.microsoft.com/office/drawing/2014/main" id="{16F618B1-42B7-8B4D-BBA6-1B11D1906C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81127" y="3457308"/>
            <a:ext cx="3015102" cy="1019814"/>
          </a:xfrm>
          <a:prstGeom prst="rect">
            <a:avLst/>
          </a:prstGeom>
        </p:spPr>
      </p:pic>
      <p:sp>
        <p:nvSpPr>
          <p:cNvPr id="89" name="Symbol zastępczy tekstu 35">
            <a:extLst>
              <a:ext uri="{FF2B5EF4-FFF2-40B4-BE49-F238E27FC236}">
                <a16:creationId xmlns:a16="http://schemas.microsoft.com/office/drawing/2014/main" id="{94C35D70-8F25-354E-BC53-533792C808F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494478" y="5047649"/>
            <a:ext cx="9000212" cy="568104"/>
          </a:xfrm>
        </p:spPr>
        <p:txBody>
          <a:bodyPr wrap="square">
            <a:spAutoFit/>
          </a:bodyPr>
          <a:lstStyle>
            <a:lvl1pPr>
              <a:lnSpc>
                <a:spcPts val="4200"/>
              </a:lnSpc>
              <a:spcAft>
                <a:spcPts val="0"/>
              </a:spcAft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Tytuł prezentacji multimedialnej</a:t>
            </a:r>
          </a:p>
        </p:txBody>
      </p:sp>
      <p:sp>
        <p:nvSpPr>
          <p:cNvPr id="90" name="Symbol zastępczy tekstu 35">
            <a:extLst>
              <a:ext uri="{FF2B5EF4-FFF2-40B4-BE49-F238E27FC236}">
                <a16:creationId xmlns:a16="http://schemas.microsoft.com/office/drawing/2014/main" id="{901146A2-2788-DC44-BC24-E58F4734CE7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494478" y="5644474"/>
            <a:ext cx="9000212" cy="489878"/>
          </a:xfrm>
        </p:spPr>
        <p:txBody>
          <a:bodyPr wrap="square" anchor="t" anchorCtr="0">
            <a:spAutoFit/>
          </a:bodyPr>
          <a:lstStyle>
            <a:lvl1pPr>
              <a:lnSpc>
                <a:spcPts val="3600"/>
              </a:lnSpc>
              <a:spcAft>
                <a:spcPts val="0"/>
              </a:spcAft>
              <a:defRPr sz="1600" b="0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Podtytuł prezentacji multimedialnej</a:t>
            </a:r>
          </a:p>
        </p:txBody>
      </p:sp>
      <p:sp>
        <p:nvSpPr>
          <p:cNvPr id="91" name="pole tekstowe 90">
            <a:extLst>
              <a:ext uri="{FF2B5EF4-FFF2-40B4-BE49-F238E27FC236}">
                <a16:creationId xmlns:a16="http://schemas.microsoft.com/office/drawing/2014/main" id="{35E74451-8699-6349-8B19-74CA8CB31064}"/>
              </a:ext>
            </a:extLst>
          </p:cNvPr>
          <p:cNvSpPr txBox="1"/>
          <p:nvPr userDrawn="1"/>
        </p:nvSpPr>
        <p:spPr>
          <a:xfrm>
            <a:off x="63501" y="5660235"/>
            <a:ext cx="1443024" cy="43601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ts val="3200"/>
              </a:lnSpc>
            </a:pPr>
            <a:r>
              <a:rPr lang="pl-PL" sz="1400" dirty="0">
                <a:solidFill>
                  <a:srgbClr val="7C7C7C"/>
                </a:solidFill>
                <a:latin typeface="Moderat JIT" pitchFamily="2" charset="0"/>
                <a:hlinkClick r:id="rId4"/>
              </a:rPr>
              <a:t>https://jit.team</a:t>
            </a:r>
            <a:endParaRPr lang="pl-PL" sz="14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42907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on JIT log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rostokąt 12">
            <a:extLst>
              <a:ext uri="{FF2B5EF4-FFF2-40B4-BE49-F238E27FC236}">
                <a16:creationId xmlns:a16="http://schemas.microsoft.com/office/drawing/2014/main" id="{C3F752FE-2D2F-5A4E-9B0D-1DC2F4E29FBF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A4A4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Symbol zastępczy obrazu 9">
            <a:extLst>
              <a:ext uri="{FF2B5EF4-FFF2-40B4-BE49-F238E27FC236}">
                <a16:creationId xmlns:a16="http://schemas.microsoft.com/office/drawing/2014/main" id="{020A5938-78A7-8842-B1FA-2EC0B59E219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solidFill>
              <a:srgbClr val="4A4A4A"/>
            </a:solidFill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3351784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12" name="Symbol zastępczy tabeli 5">
            <a:extLst>
              <a:ext uri="{FF2B5EF4-FFF2-40B4-BE49-F238E27FC236}">
                <a16:creationId xmlns:a16="http://schemas.microsoft.com/office/drawing/2014/main" id="{DB19F2E6-497A-2A46-B3E2-932307B6B793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11198904" cy="4217988"/>
          </a:xfrm>
        </p:spPr>
        <p:txBody>
          <a:bodyPr/>
          <a:lstStyle>
            <a:lvl1pPr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6041395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6" name="Symbol zastępczy tabeli 5">
            <a:extLst>
              <a:ext uri="{FF2B5EF4-FFF2-40B4-BE49-F238E27FC236}">
                <a16:creationId xmlns:a16="http://schemas.microsoft.com/office/drawing/2014/main" id="{30ECE629-DD7C-194A-AAFB-ED52CEA359DA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407989" y="1591200"/>
            <a:ext cx="5438175" cy="4217988"/>
          </a:xfrm>
        </p:spPr>
        <p:txBody>
          <a:bodyPr/>
          <a:lstStyle>
            <a:lvl1pPr algn="ctr">
              <a:defRPr b="0" i="0">
                <a:latin typeface="Moderat JIT" pitchFamily="2" charset="0"/>
              </a:defRPr>
            </a:lvl1pPr>
          </a:lstStyle>
          <a:p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2213321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407987" y="1591200"/>
            <a:ext cx="11198904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771890771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7" name="Symbol zastępczy wykresu 2">
            <a:extLst>
              <a:ext uri="{FF2B5EF4-FFF2-40B4-BE49-F238E27FC236}">
                <a16:creationId xmlns:a16="http://schemas.microsoft.com/office/drawing/2014/main" id="{308E3A79-6904-FB4C-B0DA-4D9EB69C3C22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3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88EE3715-D343-2543-90DE-596A40C2C619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9" y="1591200"/>
            <a:ext cx="5439600" cy="4217988"/>
          </a:xfrm>
        </p:spPr>
        <p:txBody>
          <a:bodyPr numCol="2"/>
          <a:lstStyle>
            <a:lvl1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1pPr>
            <a:lvl2pPr marL="409575" indent="-285750">
              <a:buClr>
                <a:srgbClr val="FFD242"/>
              </a:buClr>
              <a:buFont typeface="Courier New" panose="02070309020205020404" pitchFamily="49" charset="0"/>
              <a:buChar char="o"/>
              <a:defRPr/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530288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+ chart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11198904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FFD242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wykresu 2">
            <a:extLst>
              <a:ext uri="{FF2B5EF4-FFF2-40B4-BE49-F238E27FC236}">
                <a16:creationId xmlns:a16="http://schemas.microsoft.com/office/drawing/2014/main" id="{57978A20-0365-9E4E-8AEC-E4EC4148D6A7}"/>
              </a:ext>
            </a:extLst>
          </p:cNvPr>
          <p:cNvSpPr>
            <a:spLocks noGrp="1"/>
          </p:cNvSpPr>
          <p:nvPr>
            <p:ph type="chart" sz="quarter" idx="11"/>
          </p:nvPr>
        </p:nvSpPr>
        <p:spPr>
          <a:xfrm>
            <a:off x="6167291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  <p:sp>
        <p:nvSpPr>
          <p:cNvPr id="9" name="Symbol zastępczy wykresu 2">
            <a:extLst>
              <a:ext uri="{FF2B5EF4-FFF2-40B4-BE49-F238E27FC236}">
                <a16:creationId xmlns:a16="http://schemas.microsoft.com/office/drawing/2014/main" id="{982B7CCF-61F7-3340-987E-595112EBDA1F}"/>
              </a:ext>
            </a:extLst>
          </p:cNvPr>
          <p:cNvSpPr>
            <a:spLocks noGrp="1"/>
          </p:cNvSpPr>
          <p:nvPr>
            <p:ph type="chart" sz="quarter" idx="12"/>
          </p:nvPr>
        </p:nvSpPr>
        <p:spPr>
          <a:xfrm>
            <a:off x="407988" y="1591200"/>
            <a:ext cx="5439600" cy="4217988"/>
          </a:xfrm>
        </p:spPr>
        <p:txBody>
          <a:bodyPr/>
          <a:lstStyle>
            <a:lvl1pPr algn="ctr">
              <a:defRPr/>
            </a:lvl1pPr>
          </a:lstStyle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84200538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1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Dowolny kształt 7">
            <a:extLst>
              <a:ext uri="{FF2B5EF4-FFF2-40B4-BE49-F238E27FC236}">
                <a16:creationId xmlns:a16="http://schemas.microsoft.com/office/drawing/2014/main" id="{74BD3E45-5639-F24F-80FC-3270BFDD326F}"/>
              </a:ext>
            </a:extLst>
          </p:cNvPr>
          <p:cNvSpPr/>
          <p:nvPr userDrawn="1"/>
        </p:nvSpPr>
        <p:spPr>
          <a:xfrm>
            <a:off x="4168738" y="0"/>
            <a:ext cx="8023262" cy="6858000"/>
          </a:xfrm>
          <a:custGeom>
            <a:avLst/>
            <a:gdLst>
              <a:gd name="connsiteX0" fmla="*/ 2565421 w 8023262"/>
              <a:gd name="connsiteY0" fmla="*/ 0 h 6858000"/>
              <a:gd name="connsiteX1" fmla="*/ 4029229 w 8023262"/>
              <a:gd name="connsiteY1" fmla="*/ 0 h 6858000"/>
              <a:gd name="connsiteX2" fmla="*/ 4030133 w 8023262"/>
              <a:gd name="connsiteY2" fmla="*/ 0 h 6858000"/>
              <a:gd name="connsiteX3" fmla="*/ 5493037 w 8023262"/>
              <a:gd name="connsiteY3" fmla="*/ 0 h 6858000"/>
              <a:gd name="connsiteX4" fmla="*/ 6956845 w 8023262"/>
              <a:gd name="connsiteY4" fmla="*/ 0 h 6858000"/>
              <a:gd name="connsiteX5" fmla="*/ 8023262 w 8023262"/>
              <a:gd name="connsiteY5" fmla="*/ 0 h 6858000"/>
              <a:gd name="connsiteX6" fmla="*/ 8023262 w 8023262"/>
              <a:gd name="connsiteY6" fmla="*/ 1064740 h 6858000"/>
              <a:gd name="connsiteX7" fmla="*/ 5856136 w 8023262"/>
              <a:gd name="connsiteY7" fmla="*/ 6858000 h 6858000"/>
              <a:gd name="connsiteX8" fmla="*/ 4392328 w 8023262"/>
              <a:gd name="connsiteY8" fmla="*/ 6858000 h 6858000"/>
              <a:gd name="connsiteX9" fmla="*/ 4391424 w 8023262"/>
              <a:gd name="connsiteY9" fmla="*/ 6858000 h 6858000"/>
              <a:gd name="connsiteX10" fmla="*/ 2928520 w 8023262"/>
              <a:gd name="connsiteY10" fmla="*/ 6858000 h 6858000"/>
              <a:gd name="connsiteX11" fmla="*/ 2927616 w 8023262"/>
              <a:gd name="connsiteY11" fmla="*/ 6858000 h 6858000"/>
              <a:gd name="connsiteX12" fmla="*/ 1464712 w 8023262"/>
              <a:gd name="connsiteY12" fmla="*/ 6858000 h 6858000"/>
              <a:gd name="connsiteX13" fmla="*/ 1463808 w 8023262"/>
              <a:gd name="connsiteY13" fmla="*/ 6858000 h 6858000"/>
              <a:gd name="connsiteX14" fmla="*/ 0 w 8023262"/>
              <a:gd name="connsiteY14" fmla="*/ 6858000 h 6858000"/>
              <a:gd name="connsiteX15" fmla="*/ 2565421 w 8023262"/>
              <a:gd name="connsiteY15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8023262" h="6858000">
                <a:moveTo>
                  <a:pt x="2565421" y="0"/>
                </a:moveTo>
                <a:lnTo>
                  <a:pt x="4029229" y="0"/>
                </a:lnTo>
                <a:lnTo>
                  <a:pt x="4030133" y="0"/>
                </a:lnTo>
                <a:lnTo>
                  <a:pt x="5493037" y="0"/>
                </a:lnTo>
                <a:lnTo>
                  <a:pt x="6956845" y="0"/>
                </a:lnTo>
                <a:lnTo>
                  <a:pt x="8023262" y="0"/>
                </a:lnTo>
                <a:lnTo>
                  <a:pt x="8023262" y="1064740"/>
                </a:lnTo>
                <a:lnTo>
                  <a:pt x="5856136" y="6858000"/>
                </a:lnTo>
                <a:lnTo>
                  <a:pt x="4392328" y="6858000"/>
                </a:lnTo>
                <a:lnTo>
                  <a:pt x="4391424" y="6858000"/>
                </a:lnTo>
                <a:lnTo>
                  <a:pt x="2928520" y="6858000"/>
                </a:lnTo>
                <a:lnTo>
                  <a:pt x="2927616" y="6858000"/>
                </a:lnTo>
                <a:lnTo>
                  <a:pt x="1464712" y="6858000"/>
                </a:lnTo>
                <a:lnTo>
                  <a:pt x="1463808" y="6858000"/>
                </a:lnTo>
                <a:lnTo>
                  <a:pt x="0" y="6858000"/>
                </a:lnTo>
                <a:lnTo>
                  <a:pt x="2565421" y="0"/>
                </a:lnTo>
                <a:close/>
              </a:path>
            </a:pathLst>
          </a:custGeom>
          <a:solidFill>
            <a:srgbClr val="E4E4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4" name="Dowolny kształt 13">
            <a:extLst>
              <a:ext uri="{FF2B5EF4-FFF2-40B4-BE49-F238E27FC236}">
                <a16:creationId xmlns:a16="http://schemas.microsoft.com/office/drawing/2014/main" id="{1237FF6D-728D-FF49-A341-8BD68A26427D}"/>
              </a:ext>
            </a:extLst>
          </p:cNvPr>
          <p:cNvSpPr/>
          <p:nvPr userDrawn="1"/>
        </p:nvSpPr>
        <p:spPr>
          <a:xfrm>
            <a:off x="0" y="0"/>
            <a:ext cx="6746238" cy="6858000"/>
          </a:xfrm>
          <a:custGeom>
            <a:avLst/>
            <a:gdLst>
              <a:gd name="connsiteX0" fmla="*/ 890102 w 6746238"/>
              <a:gd name="connsiteY0" fmla="*/ 0 h 6858000"/>
              <a:gd name="connsiteX1" fmla="*/ 2353910 w 6746238"/>
              <a:gd name="connsiteY1" fmla="*/ 0 h 6858000"/>
              <a:gd name="connsiteX2" fmla="*/ 2354814 w 6746238"/>
              <a:gd name="connsiteY2" fmla="*/ 0 h 6858000"/>
              <a:gd name="connsiteX3" fmla="*/ 3817718 w 6746238"/>
              <a:gd name="connsiteY3" fmla="*/ 0 h 6858000"/>
              <a:gd name="connsiteX4" fmla="*/ 5281526 w 6746238"/>
              <a:gd name="connsiteY4" fmla="*/ 0 h 6858000"/>
              <a:gd name="connsiteX5" fmla="*/ 6746238 w 6746238"/>
              <a:gd name="connsiteY5" fmla="*/ 0 h 6858000"/>
              <a:gd name="connsiteX6" fmla="*/ 4180817 w 6746238"/>
              <a:gd name="connsiteY6" fmla="*/ 6858000 h 6858000"/>
              <a:gd name="connsiteX7" fmla="*/ 2717009 w 6746238"/>
              <a:gd name="connsiteY7" fmla="*/ 6858000 h 6858000"/>
              <a:gd name="connsiteX8" fmla="*/ 2716105 w 6746238"/>
              <a:gd name="connsiteY8" fmla="*/ 6858000 h 6858000"/>
              <a:gd name="connsiteX9" fmla="*/ 1253201 w 6746238"/>
              <a:gd name="connsiteY9" fmla="*/ 6858000 h 6858000"/>
              <a:gd name="connsiteX10" fmla="*/ 1252297 w 6746238"/>
              <a:gd name="connsiteY10" fmla="*/ 6858000 h 6858000"/>
              <a:gd name="connsiteX11" fmla="*/ 0 w 6746238"/>
              <a:gd name="connsiteY11" fmla="*/ 6858000 h 6858000"/>
              <a:gd name="connsiteX12" fmla="*/ 0 w 6746238"/>
              <a:gd name="connsiteY12" fmla="*/ 2379461 h 6858000"/>
              <a:gd name="connsiteX13" fmla="*/ 890102 w 6746238"/>
              <a:gd name="connsiteY13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6746238" h="6858000">
                <a:moveTo>
                  <a:pt x="890102" y="0"/>
                </a:moveTo>
                <a:lnTo>
                  <a:pt x="2353910" y="0"/>
                </a:lnTo>
                <a:lnTo>
                  <a:pt x="2354814" y="0"/>
                </a:lnTo>
                <a:lnTo>
                  <a:pt x="3817718" y="0"/>
                </a:lnTo>
                <a:lnTo>
                  <a:pt x="5281526" y="0"/>
                </a:lnTo>
                <a:lnTo>
                  <a:pt x="6746238" y="0"/>
                </a:lnTo>
                <a:lnTo>
                  <a:pt x="4180817" y="6858000"/>
                </a:lnTo>
                <a:lnTo>
                  <a:pt x="2717009" y="6858000"/>
                </a:lnTo>
                <a:lnTo>
                  <a:pt x="2716105" y="6858000"/>
                </a:lnTo>
                <a:lnTo>
                  <a:pt x="1253201" y="6858000"/>
                </a:lnTo>
                <a:lnTo>
                  <a:pt x="1252297" y="6858000"/>
                </a:lnTo>
                <a:lnTo>
                  <a:pt x="0" y="6858000"/>
                </a:lnTo>
                <a:lnTo>
                  <a:pt x="0" y="2379461"/>
                </a:lnTo>
                <a:lnTo>
                  <a:pt x="890102" y="0"/>
                </a:lnTo>
                <a:close/>
              </a:path>
            </a:pathLst>
          </a:cu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4C5FE388-A4A0-7949-B070-26B503DC4202}"/>
              </a:ext>
            </a:extLst>
          </p:cNvPr>
          <p:cNvSpPr/>
          <p:nvPr userDrawn="1"/>
        </p:nvSpPr>
        <p:spPr>
          <a:xfrm>
            <a:off x="10022886" y="1059426"/>
            <a:ext cx="2169114" cy="5798574"/>
          </a:xfrm>
          <a:custGeom>
            <a:avLst/>
            <a:gdLst>
              <a:gd name="connsiteX0" fmla="*/ 2169114 w 2169114"/>
              <a:gd name="connsiteY0" fmla="*/ 0 h 5798574"/>
              <a:gd name="connsiteX1" fmla="*/ 2169114 w 2169114"/>
              <a:gd name="connsiteY1" fmla="*/ 5798574 h 5798574"/>
              <a:gd name="connsiteX2" fmla="*/ 1464712 w 2169114"/>
              <a:gd name="connsiteY2" fmla="*/ 5798574 h 5798574"/>
              <a:gd name="connsiteX3" fmla="*/ 1463808 w 2169114"/>
              <a:gd name="connsiteY3" fmla="*/ 5798574 h 5798574"/>
              <a:gd name="connsiteX4" fmla="*/ 0 w 2169114"/>
              <a:gd name="connsiteY4" fmla="*/ 5798574 h 5798574"/>
              <a:gd name="connsiteX5" fmla="*/ 2169114 w 2169114"/>
              <a:gd name="connsiteY5" fmla="*/ 0 h 5798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169114" h="5798574">
                <a:moveTo>
                  <a:pt x="2169114" y="0"/>
                </a:moveTo>
                <a:lnTo>
                  <a:pt x="2169114" y="5798574"/>
                </a:lnTo>
                <a:lnTo>
                  <a:pt x="1464712" y="5798574"/>
                </a:lnTo>
                <a:lnTo>
                  <a:pt x="1463808" y="5798574"/>
                </a:lnTo>
                <a:lnTo>
                  <a:pt x="0" y="5798574"/>
                </a:lnTo>
                <a:lnTo>
                  <a:pt x="2169114" y="0"/>
                </a:lnTo>
                <a:close/>
              </a:path>
            </a:pathLst>
          </a:custGeom>
          <a:solidFill>
            <a:srgbClr val="94969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6" name="Symbol zastępczy tekstu 35">
            <a:extLst>
              <a:ext uri="{FF2B5EF4-FFF2-40B4-BE49-F238E27FC236}">
                <a16:creationId xmlns:a16="http://schemas.microsoft.com/office/drawing/2014/main" id="{DCEF96FB-B0BD-6B41-9B69-E051AD29C25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898452" y="5529132"/>
            <a:ext cx="5387881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7" name="Symbol zastępczy obrazu 9">
            <a:extLst>
              <a:ext uri="{FF2B5EF4-FFF2-40B4-BE49-F238E27FC236}">
                <a16:creationId xmlns:a16="http://schemas.microsoft.com/office/drawing/2014/main" id="{E227E5C1-1F8F-4D42-963F-EAF96F6E433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252297" y="1521527"/>
            <a:ext cx="9687405" cy="3814945"/>
          </a:xfrm>
          <a:custGeom>
            <a:avLst/>
            <a:gdLst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0 w 5807469"/>
              <a:gd name="connsiteY4" fmla="*/ 3129 h 2287008"/>
              <a:gd name="connsiteX5" fmla="*/ 1229109 w 5807469"/>
              <a:gd name="connsiteY5" fmla="*/ 3129 h 2287008"/>
              <a:gd name="connsiteX6" fmla="*/ 1229109 w 5807469"/>
              <a:gd name="connsiteY6" fmla="*/ 356608 h 2287008"/>
              <a:gd name="connsiteX7" fmla="*/ 1229109 w 5807469"/>
              <a:gd name="connsiteY7" fmla="*/ 1559933 h 2287008"/>
              <a:gd name="connsiteX8" fmla="*/ 683009 w 5807469"/>
              <a:gd name="connsiteY8" fmla="*/ 2287008 h 2287008"/>
              <a:gd name="connsiteX9" fmla="*/ 444884 w 5807469"/>
              <a:gd name="connsiteY9" fmla="*/ 2029832 h 2287008"/>
              <a:gd name="connsiteX10" fmla="*/ 876684 w 5807469"/>
              <a:gd name="connsiteY10" fmla="*/ 1483733 h 2287008"/>
              <a:gd name="connsiteX11" fmla="*/ 876684 w 5807469"/>
              <a:gd name="connsiteY11" fmla="*/ 356608 h 2287008"/>
              <a:gd name="connsiteX12" fmla="*/ 0 w 5807469"/>
              <a:gd name="connsiteY12" fmla="*/ 356608 h 2287008"/>
              <a:gd name="connsiteX13" fmla="*/ 4044281 w 5807469"/>
              <a:gd name="connsiteY13" fmla="*/ 0 h 2287008"/>
              <a:gd name="connsiteX14" fmla="*/ 5807469 w 5807469"/>
              <a:gd name="connsiteY14" fmla="*/ 1117 h 2287008"/>
              <a:gd name="connsiteX15" fmla="*/ 5807469 w 5807469"/>
              <a:gd name="connsiteY15" fmla="*/ 353385 h 2287008"/>
              <a:gd name="connsiteX16" fmla="*/ 5112141 w 5807469"/>
              <a:gd name="connsiteY16" fmla="*/ 353497 h 2287008"/>
              <a:gd name="connsiteX17" fmla="*/ 5112141 w 5807469"/>
              <a:gd name="connsiteY17" fmla="*/ 1774748 h 2287008"/>
              <a:gd name="connsiteX18" fmla="*/ 4755445 w 5807469"/>
              <a:gd name="connsiteY18" fmla="*/ 1776648 h 2287008"/>
              <a:gd name="connsiteX19" fmla="*/ 4756541 w 5807469"/>
              <a:gd name="connsiteY19" fmla="*/ 356626 h 2287008"/>
              <a:gd name="connsiteX20" fmla="*/ 4048488 w 5807469"/>
              <a:gd name="connsiteY20" fmla="*/ 356514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  <a:gd name="connsiteX0" fmla="*/ 2952079 w 5807469"/>
              <a:gd name="connsiteY0" fmla="*/ 3129 h 2287008"/>
              <a:gd name="connsiteX1" fmla="*/ 3346844 w 5807469"/>
              <a:gd name="connsiteY1" fmla="*/ 4358 h 2287008"/>
              <a:gd name="connsiteX2" fmla="*/ 2680077 w 5807469"/>
              <a:gd name="connsiteY2" fmla="*/ 1771619 h 2287008"/>
              <a:gd name="connsiteX3" fmla="*/ 2291674 w 5807469"/>
              <a:gd name="connsiteY3" fmla="*/ 1773519 h 2287008"/>
              <a:gd name="connsiteX4" fmla="*/ 2952079 w 5807469"/>
              <a:gd name="connsiteY4" fmla="*/ 3129 h 2287008"/>
              <a:gd name="connsiteX5" fmla="*/ 0 w 5807469"/>
              <a:gd name="connsiteY5" fmla="*/ 3129 h 2287008"/>
              <a:gd name="connsiteX6" fmla="*/ 1229109 w 5807469"/>
              <a:gd name="connsiteY6" fmla="*/ 3129 h 2287008"/>
              <a:gd name="connsiteX7" fmla="*/ 1229109 w 5807469"/>
              <a:gd name="connsiteY7" fmla="*/ 356608 h 2287008"/>
              <a:gd name="connsiteX8" fmla="*/ 1229109 w 5807469"/>
              <a:gd name="connsiteY8" fmla="*/ 1559933 h 2287008"/>
              <a:gd name="connsiteX9" fmla="*/ 683009 w 5807469"/>
              <a:gd name="connsiteY9" fmla="*/ 2287008 h 2287008"/>
              <a:gd name="connsiteX10" fmla="*/ 444884 w 5807469"/>
              <a:gd name="connsiteY10" fmla="*/ 2029832 h 2287008"/>
              <a:gd name="connsiteX11" fmla="*/ 876684 w 5807469"/>
              <a:gd name="connsiteY11" fmla="*/ 1483733 h 2287008"/>
              <a:gd name="connsiteX12" fmla="*/ 876684 w 5807469"/>
              <a:gd name="connsiteY12" fmla="*/ 356608 h 2287008"/>
              <a:gd name="connsiteX13" fmla="*/ 0 w 5807469"/>
              <a:gd name="connsiteY13" fmla="*/ 356608 h 2287008"/>
              <a:gd name="connsiteX14" fmla="*/ 0 w 5807469"/>
              <a:gd name="connsiteY14" fmla="*/ 3129 h 2287008"/>
              <a:gd name="connsiteX15" fmla="*/ 4044281 w 5807469"/>
              <a:gd name="connsiteY15" fmla="*/ 0 h 2287008"/>
              <a:gd name="connsiteX16" fmla="*/ 5807469 w 5807469"/>
              <a:gd name="connsiteY16" fmla="*/ 1117 h 2287008"/>
              <a:gd name="connsiteX17" fmla="*/ 5807469 w 5807469"/>
              <a:gd name="connsiteY17" fmla="*/ 353385 h 2287008"/>
              <a:gd name="connsiteX18" fmla="*/ 5112141 w 5807469"/>
              <a:gd name="connsiteY18" fmla="*/ 353497 h 2287008"/>
              <a:gd name="connsiteX19" fmla="*/ 5112141 w 5807469"/>
              <a:gd name="connsiteY19" fmla="*/ 1774748 h 2287008"/>
              <a:gd name="connsiteX20" fmla="*/ 4755445 w 5807469"/>
              <a:gd name="connsiteY20" fmla="*/ 1776648 h 2287008"/>
              <a:gd name="connsiteX21" fmla="*/ 4756541 w 5807469"/>
              <a:gd name="connsiteY21" fmla="*/ 356626 h 2287008"/>
              <a:gd name="connsiteX22" fmla="*/ 4048488 w 5807469"/>
              <a:gd name="connsiteY22" fmla="*/ 356514 h 2287008"/>
              <a:gd name="connsiteX23" fmla="*/ 4044281 w 5807469"/>
              <a:gd name="connsiteY23" fmla="*/ 0 h 22870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</a:cxnLst>
            <a:rect l="l" t="t" r="r" b="b"/>
            <a:pathLst>
              <a:path w="5807469" h="2287008">
                <a:moveTo>
                  <a:pt x="2952079" y="3129"/>
                </a:moveTo>
                <a:lnTo>
                  <a:pt x="3346844" y="4358"/>
                </a:lnTo>
                <a:lnTo>
                  <a:pt x="2680077" y="1771619"/>
                </a:lnTo>
                <a:lnTo>
                  <a:pt x="2291674" y="1773519"/>
                </a:lnTo>
                <a:lnTo>
                  <a:pt x="2952079" y="3129"/>
                </a:lnTo>
                <a:close/>
                <a:moveTo>
                  <a:pt x="0" y="3129"/>
                </a:moveTo>
                <a:lnTo>
                  <a:pt x="1229109" y="3129"/>
                </a:lnTo>
                <a:lnTo>
                  <a:pt x="1229109" y="356608"/>
                </a:lnTo>
                <a:lnTo>
                  <a:pt x="1229109" y="1559933"/>
                </a:lnTo>
                <a:cubicBezTo>
                  <a:pt x="1222996" y="1638882"/>
                  <a:pt x="1293667" y="1745141"/>
                  <a:pt x="683009" y="2287008"/>
                </a:cubicBezTo>
                <a:lnTo>
                  <a:pt x="444884" y="2029832"/>
                </a:lnTo>
                <a:cubicBezTo>
                  <a:pt x="600459" y="1875316"/>
                  <a:pt x="867159" y="1663649"/>
                  <a:pt x="876684" y="1483733"/>
                </a:cubicBezTo>
                <a:cubicBezTo>
                  <a:pt x="875626" y="1100616"/>
                  <a:pt x="877742" y="739725"/>
                  <a:pt x="876684" y="356608"/>
                </a:cubicBezTo>
                <a:lnTo>
                  <a:pt x="0" y="356608"/>
                </a:lnTo>
                <a:lnTo>
                  <a:pt x="0" y="3129"/>
                </a:lnTo>
                <a:close/>
                <a:moveTo>
                  <a:pt x="4044281" y="0"/>
                </a:moveTo>
                <a:lnTo>
                  <a:pt x="5807469" y="1117"/>
                </a:lnTo>
                <a:lnTo>
                  <a:pt x="5807469" y="353385"/>
                </a:lnTo>
                <a:lnTo>
                  <a:pt x="5112141" y="353497"/>
                </a:lnTo>
                <a:lnTo>
                  <a:pt x="5112141" y="1774748"/>
                </a:lnTo>
                <a:lnTo>
                  <a:pt x="4755445" y="1776648"/>
                </a:lnTo>
                <a:cubicBezTo>
                  <a:pt x="4755810" y="1303307"/>
                  <a:pt x="4756176" y="829967"/>
                  <a:pt x="4756541" y="356626"/>
                </a:cubicBezTo>
                <a:lnTo>
                  <a:pt x="4048488" y="356514"/>
                </a:lnTo>
                <a:cubicBezTo>
                  <a:pt x="4047086" y="237676"/>
                  <a:pt x="4045683" y="118838"/>
                  <a:pt x="4044281" y="0"/>
                </a:cubicBezTo>
                <a:close/>
              </a:path>
            </a:pathLst>
          </a:custGeom>
          <a:solidFill>
            <a:srgbClr val="FFD242"/>
          </a:solidFill>
          <a:ln w="3175">
            <a:noFill/>
          </a:ln>
        </p:spPr>
        <p:txBody>
          <a:bodyPr wrap="square">
            <a:noAutofit/>
          </a:bodyPr>
          <a:lstStyle/>
          <a:p>
            <a:endParaRPr lang="pl-PL" dirty="0"/>
          </a:p>
        </p:txBody>
      </p:sp>
      <p:sp>
        <p:nvSpPr>
          <p:cNvPr id="9" name="pole tekstowe 8">
            <a:extLst>
              <a:ext uri="{FF2B5EF4-FFF2-40B4-BE49-F238E27FC236}">
                <a16:creationId xmlns:a16="http://schemas.microsoft.com/office/drawing/2014/main" id="{BB8CA001-C3ED-F340-8493-7E5CC11E6866}"/>
              </a:ext>
            </a:extLst>
          </p:cNvPr>
          <p:cNvSpPr txBox="1"/>
          <p:nvPr userDrawn="1"/>
        </p:nvSpPr>
        <p:spPr>
          <a:xfrm>
            <a:off x="4898452" y="6097236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2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735931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/ 2"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Obraz 8" descr="Obraz zawierający odzież, osoba, wewnątrz, stojące&#10;&#10;&#10;&#10;Opis wygenerowany automatycznie">
            <a:extLst>
              <a:ext uri="{FF2B5EF4-FFF2-40B4-BE49-F238E27FC236}">
                <a16:creationId xmlns:a16="http://schemas.microsoft.com/office/drawing/2014/main" id="{C6764791-C1DA-E545-8261-8B32762391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a 9">
            <a:extLst>
              <a:ext uri="{FF2B5EF4-FFF2-40B4-BE49-F238E27FC236}">
                <a16:creationId xmlns:a16="http://schemas.microsoft.com/office/drawing/2014/main" id="{2232F252-9D20-DF4D-AC09-1733D2B00641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14029" y="4774573"/>
            <a:ext cx="4618947" cy="1562291"/>
          </a:xfrm>
          <a:prstGeom prst="rect">
            <a:avLst/>
          </a:prstGeom>
        </p:spPr>
      </p:pic>
      <p:sp>
        <p:nvSpPr>
          <p:cNvPr id="11" name="Symbol zastępczy tekstu 35">
            <a:extLst>
              <a:ext uri="{FF2B5EF4-FFF2-40B4-BE49-F238E27FC236}">
                <a16:creationId xmlns:a16="http://schemas.microsoft.com/office/drawing/2014/main" id="{4C398A0E-80BF-C846-A6D4-2929C901742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1833" y="521136"/>
            <a:ext cx="3063850" cy="568104"/>
          </a:xfrm>
        </p:spPr>
        <p:txBody>
          <a:bodyPr wrap="square">
            <a:spAutoFit/>
          </a:bodyPr>
          <a:lstStyle>
            <a:lvl1pPr algn="l">
              <a:lnSpc>
                <a:spcPts val="4200"/>
              </a:lnSpc>
              <a:spcAft>
                <a:spcPts val="0"/>
              </a:spcAft>
              <a:defRPr sz="28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tekst</a:t>
            </a:r>
          </a:p>
        </p:txBody>
      </p:sp>
      <p:sp>
        <p:nvSpPr>
          <p:cNvPr id="5" name="pole tekstowe 4">
            <a:extLst>
              <a:ext uri="{FF2B5EF4-FFF2-40B4-BE49-F238E27FC236}">
                <a16:creationId xmlns:a16="http://schemas.microsoft.com/office/drawing/2014/main" id="{2E2A0D19-7087-F74C-8AD3-EDA83A92B0A6}"/>
              </a:ext>
            </a:extLst>
          </p:cNvPr>
          <p:cNvSpPr txBox="1"/>
          <p:nvPr userDrawn="1"/>
        </p:nvSpPr>
        <p:spPr>
          <a:xfrm>
            <a:off x="801833" y="1089240"/>
            <a:ext cx="1528624" cy="441146"/>
          </a:xfrm>
          <a:prstGeom prst="rect">
            <a:avLst/>
          </a:prstGeom>
          <a:noFill/>
        </p:spPr>
        <p:txBody>
          <a:bodyPr wrap="none" lIns="0" rtlCol="0">
            <a:spAutoFit/>
          </a:bodyPr>
          <a:lstStyle/>
          <a:p>
            <a:pPr>
              <a:lnSpc>
                <a:spcPts val="3200"/>
              </a:lnSpc>
            </a:pPr>
            <a:r>
              <a:rPr lang="pl-PL" sz="1600" dirty="0">
                <a:solidFill>
                  <a:srgbClr val="7C7C7C"/>
                </a:solidFill>
                <a:latin typeface="Moderat JIT" pitchFamily="2" charset="0"/>
                <a:hlinkClick r:id="rId5"/>
              </a:rPr>
              <a:t>https://jit.team</a:t>
            </a:r>
            <a:endParaRPr lang="pl-PL" sz="1600" dirty="0">
              <a:solidFill>
                <a:srgbClr val="7C7C7C"/>
              </a:solidFill>
              <a:latin typeface="Moderat JI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558944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 slide | Team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ymbol zastępczy obrazu 2">
            <a:extLst>
              <a:ext uri="{FF2B5EF4-FFF2-40B4-BE49-F238E27FC236}">
                <a16:creationId xmlns:a16="http://schemas.microsoft.com/office/drawing/2014/main" id="{8AD41331-AC4E-D840-A957-D484BDA66841}"/>
              </a:ext>
            </a:extLst>
          </p:cNvPr>
          <p:cNvSpPr>
            <a:spLocks noGrp="1" noChangeAspect="1"/>
          </p:cNvSpPr>
          <p:nvPr>
            <p:ph type="pic" sz="quarter" idx="12"/>
          </p:nvPr>
        </p:nvSpPr>
        <p:spPr>
          <a:xfrm flipV="1">
            <a:off x="1720410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pic>
        <p:nvPicPr>
          <p:cNvPr id="6" name="Grafika 5">
            <a:extLst>
              <a:ext uri="{FF2B5EF4-FFF2-40B4-BE49-F238E27FC236}">
                <a16:creationId xmlns:a16="http://schemas.microsoft.com/office/drawing/2014/main" id="{3C7876C3-3192-8640-A626-ADDFFD6D526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64025" y="2459131"/>
            <a:ext cx="3663950" cy="1939738"/>
          </a:xfrm>
          <a:prstGeom prst="rect">
            <a:avLst/>
          </a:prstGeom>
        </p:spPr>
      </p:pic>
      <p:sp>
        <p:nvSpPr>
          <p:cNvPr id="7" name="Symbol zastępczy obrazu 2">
            <a:extLst>
              <a:ext uri="{FF2B5EF4-FFF2-40B4-BE49-F238E27FC236}">
                <a16:creationId xmlns:a16="http://schemas.microsoft.com/office/drawing/2014/main" id="{FBD84A60-72D3-A940-8EDD-BBFEC7777501}"/>
              </a:ext>
            </a:extLst>
          </p:cNvPr>
          <p:cNvSpPr>
            <a:spLocks noGrp="1" noChangeAspect="1"/>
          </p:cNvSpPr>
          <p:nvPr>
            <p:ph type="pic" sz="quarter" idx="16"/>
          </p:nvPr>
        </p:nvSpPr>
        <p:spPr>
          <a:xfrm rot="16200000" flipH="1" flipV="1">
            <a:off x="420986" y="2169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/>
          </a:p>
        </p:txBody>
      </p:sp>
      <p:sp>
        <p:nvSpPr>
          <p:cNvPr id="8" name="Symbol zastępczy obrazu 2">
            <a:extLst>
              <a:ext uri="{FF2B5EF4-FFF2-40B4-BE49-F238E27FC236}">
                <a16:creationId xmlns:a16="http://schemas.microsoft.com/office/drawing/2014/main" id="{AC8A3296-7A92-0141-B843-9B7CF994C2EC}"/>
              </a:ext>
            </a:extLst>
          </p:cNvPr>
          <p:cNvSpPr>
            <a:spLocks noGrp="1" noChangeAspect="1"/>
          </p:cNvSpPr>
          <p:nvPr>
            <p:ph type="pic" sz="quarter" idx="17"/>
          </p:nvPr>
        </p:nvSpPr>
        <p:spPr>
          <a:xfrm>
            <a:off x="1720411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0" name="Symbol zastępczy obrazu 2">
            <a:extLst>
              <a:ext uri="{FF2B5EF4-FFF2-40B4-BE49-F238E27FC236}">
                <a16:creationId xmlns:a16="http://schemas.microsoft.com/office/drawing/2014/main" id="{2C840CE6-42BB-334F-9E9F-C06FC6E04BA1}"/>
              </a:ext>
            </a:extLst>
          </p:cNvPr>
          <p:cNvSpPr>
            <a:spLocks noGrp="1" noChangeAspect="1"/>
          </p:cNvSpPr>
          <p:nvPr>
            <p:ph type="pic" sz="quarter" idx="18"/>
          </p:nvPr>
        </p:nvSpPr>
        <p:spPr>
          <a:xfrm flipV="1">
            <a:off x="3488698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2" name="Symbol zastępczy obrazu 2">
            <a:extLst>
              <a:ext uri="{FF2B5EF4-FFF2-40B4-BE49-F238E27FC236}">
                <a16:creationId xmlns:a16="http://schemas.microsoft.com/office/drawing/2014/main" id="{CF5D6D92-0CBB-FA41-BED8-5D0D5454B69A}"/>
              </a:ext>
            </a:extLst>
          </p:cNvPr>
          <p:cNvSpPr>
            <a:spLocks noGrp="1" noChangeAspect="1"/>
          </p:cNvSpPr>
          <p:nvPr>
            <p:ph type="pic" sz="quarter" idx="19"/>
          </p:nvPr>
        </p:nvSpPr>
        <p:spPr>
          <a:xfrm>
            <a:off x="3488699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3" name="Symbol zastępczy obrazu 2">
            <a:extLst>
              <a:ext uri="{FF2B5EF4-FFF2-40B4-BE49-F238E27FC236}">
                <a16:creationId xmlns:a16="http://schemas.microsoft.com/office/drawing/2014/main" id="{5E475FC5-FFAE-5D40-BD9D-BC073E7BCC65}"/>
              </a:ext>
            </a:extLst>
          </p:cNvPr>
          <p:cNvSpPr>
            <a:spLocks noGrp="1" noChangeAspect="1"/>
          </p:cNvSpPr>
          <p:nvPr>
            <p:ph type="pic" sz="quarter" idx="20"/>
          </p:nvPr>
        </p:nvSpPr>
        <p:spPr>
          <a:xfrm flipV="1">
            <a:off x="5256986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4" name="Symbol zastępczy obrazu 2">
            <a:extLst>
              <a:ext uri="{FF2B5EF4-FFF2-40B4-BE49-F238E27FC236}">
                <a16:creationId xmlns:a16="http://schemas.microsoft.com/office/drawing/2014/main" id="{4C39FC5E-9460-CE40-A1D0-549D2D993767}"/>
              </a:ext>
            </a:extLst>
          </p:cNvPr>
          <p:cNvSpPr>
            <a:spLocks noGrp="1" noChangeAspect="1"/>
          </p:cNvSpPr>
          <p:nvPr>
            <p:ph type="pic" sz="quarter" idx="21"/>
          </p:nvPr>
        </p:nvSpPr>
        <p:spPr>
          <a:xfrm>
            <a:off x="5256987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5" name="Symbol zastępczy obrazu 2">
            <a:extLst>
              <a:ext uri="{FF2B5EF4-FFF2-40B4-BE49-F238E27FC236}">
                <a16:creationId xmlns:a16="http://schemas.microsoft.com/office/drawing/2014/main" id="{DFE1810F-AF3A-E541-A27B-1CD9843D5157}"/>
              </a:ext>
            </a:extLst>
          </p:cNvPr>
          <p:cNvSpPr>
            <a:spLocks noGrp="1" noChangeAspect="1"/>
          </p:cNvSpPr>
          <p:nvPr>
            <p:ph type="pic" sz="quarter" idx="22"/>
          </p:nvPr>
        </p:nvSpPr>
        <p:spPr>
          <a:xfrm flipV="1">
            <a:off x="7025274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6" name="Symbol zastępczy obrazu 2">
            <a:extLst>
              <a:ext uri="{FF2B5EF4-FFF2-40B4-BE49-F238E27FC236}">
                <a16:creationId xmlns:a16="http://schemas.microsoft.com/office/drawing/2014/main" id="{6BBCB1AD-9BC5-DD4E-A60C-B6C66C186A11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7025275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7" name="Symbol zastępczy obrazu 2">
            <a:extLst>
              <a:ext uri="{FF2B5EF4-FFF2-40B4-BE49-F238E27FC236}">
                <a16:creationId xmlns:a16="http://schemas.microsoft.com/office/drawing/2014/main" id="{A1BA5D46-7BAD-474F-8D8C-0511EC2D2B93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 flipV="1">
            <a:off x="8793562" y="0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8" name="Symbol zastępczy obrazu 2">
            <a:extLst>
              <a:ext uri="{FF2B5EF4-FFF2-40B4-BE49-F238E27FC236}">
                <a16:creationId xmlns:a16="http://schemas.microsoft.com/office/drawing/2014/main" id="{FEA84FB4-BEB2-FA45-ACE3-7B230DA467EF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8793563" y="4338001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 dirty="0"/>
          </a:p>
        </p:txBody>
      </p:sp>
      <p:sp>
        <p:nvSpPr>
          <p:cNvPr id="19" name="Symbol zastępczy obrazu 2">
            <a:extLst>
              <a:ext uri="{FF2B5EF4-FFF2-40B4-BE49-F238E27FC236}">
                <a16:creationId xmlns:a16="http://schemas.microsoft.com/office/drawing/2014/main" id="{FC98C402-919C-B749-B23C-CBC001B2E912}"/>
              </a:ext>
            </a:extLst>
          </p:cNvPr>
          <p:cNvSpPr>
            <a:spLocks noGrp="1" noChangeAspect="1"/>
          </p:cNvSpPr>
          <p:nvPr>
            <p:ph type="pic" sz="quarter" idx="26"/>
          </p:nvPr>
        </p:nvSpPr>
        <p:spPr>
          <a:xfrm rot="5400000" flipV="1">
            <a:off x="10092987" y="2169002"/>
            <a:ext cx="1678027" cy="2520000"/>
          </a:xfrm>
          <a:noFill/>
        </p:spPr>
        <p:txBody>
          <a:bodyPr/>
          <a:lstStyle>
            <a:lvl1pPr algn="ctr">
              <a:defRPr>
                <a:solidFill>
                  <a:srgbClr val="7C7C7C"/>
                </a:solidFill>
              </a:defRPr>
            </a:lvl1pPr>
          </a:lstStyle>
          <a:p>
            <a:endParaRPr lang="pl-PL"/>
          </a:p>
        </p:txBody>
      </p:sp>
      <p:sp>
        <p:nvSpPr>
          <p:cNvPr id="20" name="Dowolny kształt 19">
            <a:extLst>
              <a:ext uri="{FF2B5EF4-FFF2-40B4-BE49-F238E27FC236}">
                <a16:creationId xmlns:a16="http://schemas.microsoft.com/office/drawing/2014/main" id="{4217C7F2-9DA6-4546-9D6F-60583FA800ED}"/>
              </a:ext>
            </a:extLst>
          </p:cNvPr>
          <p:cNvSpPr/>
          <p:nvPr userDrawn="1"/>
        </p:nvSpPr>
        <p:spPr>
          <a:xfrm flipV="1">
            <a:off x="-1" y="6319911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1" name="Dowolny kształt 20">
            <a:extLst>
              <a:ext uri="{FF2B5EF4-FFF2-40B4-BE49-F238E27FC236}">
                <a16:creationId xmlns:a16="http://schemas.microsoft.com/office/drawing/2014/main" id="{507F5419-28ED-B747-BB88-CFA04A927BF9}"/>
              </a:ext>
            </a:extLst>
          </p:cNvPr>
          <p:cNvSpPr/>
          <p:nvPr userDrawn="1"/>
        </p:nvSpPr>
        <p:spPr>
          <a:xfrm flipH="1">
            <a:off x="11476343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2" name="Dowolny kształt 21">
            <a:extLst>
              <a:ext uri="{FF2B5EF4-FFF2-40B4-BE49-F238E27FC236}">
                <a16:creationId xmlns:a16="http://schemas.microsoft.com/office/drawing/2014/main" id="{38D95C6C-F6A5-8D44-BFC7-7A249F225479}"/>
              </a:ext>
            </a:extLst>
          </p:cNvPr>
          <p:cNvSpPr/>
          <p:nvPr userDrawn="1"/>
        </p:nvSpPr>
        <p:spPr>
          <a:xfrm flipH="1" flipV="1">
            <a:off x="11476343" y="631991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23" name="Dowolny kształt 22">
            <a:extLst>
              <a:ext uri="{FF2B5EF4-FFF2-40B4-BE49-F238E27FC236}">
                <a16:creationId xmlns:a16="http://schemas.microsoft.com/office/drawing/2014/main" id="{0745B0E2-D76A-8844-9AED-3054170E523A}"/>
              </a:ext>
            </a:extLst>
          </p:cNvPr>
          <p:cNvSpPr/>
          <p:nvPr userDrawn="1"/>
        </p:nvSpPr>
        <p:spPr>
          <a:xfrm>
            <a:off x="-2" y="0"/>
            <a:ext cx="715658" cy="538090"/>
          </a:xfrm>
          <a:custGeom>
            <a:avLst/>
            <a:gdLst>
              <a:gd name="connsiteX0" fmla="*/ 0 w 715658"/>
              <a:gd name="connsiteY0" fmla="*/ 0 h 538090"/>
              <a:gd name="connsiteX1" fmla="*/ 715658 w 715658"/>
              <a:gd name="connsiteY1" fmla="*/ 0 h 538090"/>
              <a:gd name="connsiteX2" fmla="*/ 581136 w 715658"/>
              <a:gd name="connsiteY2" fmla="*/ 538090 h 538090"/>
              <a:gd name="connsiteX3" fmla="*/ 0 w 715658"/>
              <a:gd name="connsiteY3" fmla="*/ 538090 h 538090"/>
              <a:gd name="connsiteX4" fmla="*/ 0 w 715658"/>
              <a:gd name="connsiteY4" fmla="*/ 0 h 538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15658" h="538090">
                <a:moveTo>
                  <a:pt x="0" y="0"/>
                </a:moveTo>
                <a:lnTo>
                  <a:pt x="715658" y="0"/>
                </a:lnTo>
                <a:lnTo>
                  <a:pt x="581136" y="538090"/>
                </a:lnTo>
                <a:lnTo>
                  <a:pt x="0" y="538090"/>
                </a:lnTo>
                <a:lnTo>
                  <a:pt x="0" y="0"/>
                </a:lnTo>
                <a:close/>
              </a:path>
            </a:pathLst>
          </a:custGeom>
          <a:solidFill>
            <a:srgbClr val="FFD24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616956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obrazu 4">
            <a:extLst>
              <a:ext uri="{FF2B5EF4-FFF2-40B4-BE49-F238E27FC236}">
                <a16:creationId xmlns:a16="http://schemas.microsoft.com/office/drawing/2014/main" id="{2F65EEAC-9BD7-D146-A097-78537E37214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2373549" y="0"/>
            <a:ext cx="9818464" cy="6858000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5974478"/>
              <a:gd name="connsiteY0" fmla="*/ 6850251 h 6862706"/>
              <a:gd name="connsiteX1" fmla="*/ 2114981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74478"/>
              <a:gd name="connsiteY0" fmla="*/ 6850251 h 6862706"/>
              <a:gd name="connsiteX1" fmla="*/ 8513 w 5974478"/>
              <a:gd name="connsiteY1" fmla="*/ 0 h 6862706"/>
              <a:gd name="connsiteX2" fmla="*/ 5972747 w 5974478"/>
              <a:gd name="connsiteY2" fmla="*/ 0 h 6862706"/>
              <a:gd name="connsiteX3" fmla="*/ 5973775 w 5974478"/>
              <a:gd name="connsiteY3" fmla="*/ 3277285 h 6862706"/>
              <a:gd name="connsiteX4" fmla="*/ 5972541 w 5974478"/>
              <a:gd name="connsiteY4" fmla="*/ 6321426 h 6862706"/>
              <a:gd name="connsiteX5" fmla="*/ 5526526 w 5974478"/>
              <a:gd name="connsiteY5" fmla="*/ 6321426 h 6862706"/>
              <a:gd name="connsiteX6" fmla="*/ 5443312 w 5974478"/>
              <a:gd name="connsiteY6" fmla="*/ 6862706 h 6862706"/>
              <a:gd name="connsiteX7" fmla="*/ 0 w 5974478"/>
              <a:gd name="connsiteY7" fmla="*/ 6850251 h 6862706"/>
              <a:gd name="connsiteX0" fmla="*/ 0 w 5969766"/>
              <a:gd name="connsiteY0" fmla="*/ 6850251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0251 h 6862706"/>
              <a:gd name="connsiteX0" fmla="*/ 0 w 5969766"/>
              <a:gd name="connsiteY0" fmla="*/ 6858000 h 6862706"/>
              <a:gd name="connsiteX1" fmla="*/ 3801 w 5969766"/>
              <a:gd name="connsiteY1" fmla="*/ 0 h 6862706"/>
              <a:gd name="connsiteX2" fmla="*/ 5968035 w 5969766"/>
              <a:gd name="connsiteY2" fmla="*/ 0 h 6862706"/>
              <a:gd name="connsiteX3" fmla="*/ 5969063 w 5969766"/>
              <a:gd name="connsiteY3" fmla="*/ 3277285 h 6862706"/>
              <a:gd name="connsiteX4" fmla="*/ 5967829 w 5969766"/>
              <a:gd name="connsiteY4" fmla="*/ 6321426 h 6862706"/>
              <a:gd name="connsiteX5" fmla="*/ 5521814 w 5969766"/>
              <a:gd name="connsiteY5" fmla="*/ 6321426 h 6862706"/>
              <a:gd name="connsiteX6" fmla="*/ 5438600 w 5969766"/>
              <a:gd name="connsiteY6" fmla="*/ 6862706 h 6862706"/>
              <a:gd name="connsiteX7" fmla="*/ 0 w 5969766"/>
              <a:gd name="connsiteY7" fmla="*/ 6858000 h 6862706"/>
              <a:gd name="connsiteX0" fmla="*/ 0 w 5969766"/>
              <a:gd name="connsiteY0" fmla="*/ 6858000 h 6858000"/>
              <a:gd name="connsiteX1" fmla="*/ 3801 w 5969766"/>
              <a:gd name="connsiteY1" fmla="*/ 0 h 6858000"/>
              <a:gd name="connsiteX2" fmla="*/ 5968035 w 5969766"/>
              <a:gd name="connsiteY2" fmla="*/ 0 h 6858000"/>
              <a:gd name="connsiteX3" fmla="*/ 5969063 w 5969766"/>
              <a:gd name="connsiteY3" fmla="*/ 3277285 h 6858000"/>
              <a:gd name="connsiteX4" fmla="*/ 5967829 w 5969766"/>
              <a:gd name="connsiteY4" fmla="*/ 6321426 h 6858000"/>
              <a:gd name="connsiteX5" fmla="*/ 5521814 w 5969766"/>
              <a:gd name="connsiteY5" fmla="*/ 6321426 h 6858000"/>
              <a:gd name="connsiteX6" fmla="*/ 5438600 w 5969766"/>
              <a:gd name="connsiteY6" fmla="*/ 6854957 h 6858000"/>
              <a:gd name="connsiteX7" fmla="*/ 0 w 5969766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69766" h="6858000">
                <a:moveTo>
                  <a:pt x="0" y="6858000"/>
                </a:moveTo>
                <a:cubicBezTo>
                  <a:pt x="2838" y="4574583"/>
                  <a:pt x="963" y="2283417"/>
                  <a:pt x="3801" y="0"/>
                </a:cubicBezTo>
                <a:lnTo>
                  <a:pt x="5968035" y="0"/>
                </a:lnTo>
                <a:cubicBezTo>
                  <a:pt x="5967492" y="1845475"/>
                  <a:pt x="5968549" y="1638642"/>
                  <a:pt x="5969063" y="3277285"/>
                </a:cubicBezTo>
                <a:cubicBezTo>
                  <a:pt x="5969350" y="4180043"/>
                  <a:pt x="5971048" y="3329518"/>
                  <a:pt x="5967829" y="6321426"/>
                </a:cubicBezTo>
                <a:lnTo>
                  <a:pt x="5521814" y="6321426"/>
                </a:lnTo>
                <a:cubicBezTo>
                  <a:pt x="5473950" y="6632717"/>
                  <a:pt x="5491205" y="6508353"/>
                  <a:pt x="5438600" y="6854957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Równoległobok 32">
            <a:extLst>
              <a:ext uri="{FF2B5EF4-FFF2-40B4-BE49-F238E27FC236}">
                <a16:creationId xmlns:a16="http://schemas.microsoft.com/office/drawing/2014/main" id="{127E248F-F847-8540-83B7-544BE6F773C8}"/>
              </a:ext>
            </a:extLst>
          </p:cNvPr>
          <p:cNvSpPr/>
          <p:nvPr userDrawn="1"/>
        </p:nvSpPr>
        <p:spPr>
          <a:xfrm flipH="1">
            <a:off x="-1055" y="1"/>
            <a:ext cx="2374604" cy="4858254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11" name="Równoległobok 32">
            <a:extLst>
              <a:ext uri="{FF2B5EF4-FFF2-40B4-BE49-F238E27FC236}">
                <a16:creationId xmlns:a16="http://schemas.microsoft.com/office/drawing/2014/main" id="{050FD401-23B1-904B-A0E9-970C38F5F452}"/>
              </a:ext>
            </a:extLst>
          </p:cNvPr>
          <p:cNvSpPr/>
          <p:nvPr userDrawn="1"/>
        </p:nvSpPr>
        <p:spPr>
          <a:xfrm flipH="1">
            <a:off x="-1055" y="6289895"/>
            <a:ext cx="2374604" cy="568105"/>
          </a:xfrm>
          <a:prstGeom prst="rect">
            <a:avLst/>
          </a:prstGeom>
          <a:solidFill>
            <a:srgbClr val="EDED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0" y="4858254"/>
            <a:ext cx="7284203" cy="1431639"/>
          </a:xfrm>
          <a:prstGeom prst="rect">
            <a:avLst/>
          </a:prstGeom>
          <a:solidFill>
            <a:schemeClr val="bg1"/>
          </a:solidFill>
        </p:spPr>
        <p:txBody>
          <a:bodyPr vert="horz" lIns="468000" tIns="288000" rIns="468000" bIns="288000" rtlCol="0" anchor="ctr" anchorCtr="0">
            <a:norm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pic>
        <p:nvPicPr>
          <p:cNvPr id="12" name="Grafika 11">
            <a:extLst>
              <a:ext uri="{FF2B5EF4-FFF2-40B4-BE49-F238E27FC236}">
                <a16:creationId xmlns:a16="http://schemas.microsoft.com/office/drawing/2014/main" id="{D5294B0D-B42A-7A48-B25B-BAC25317A6E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07987" y="6352738"/>
            <a:ext cx="837675" cy="443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58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ymbol zastępczy tekstu 9"/>
          <p:cNvSpPr>
            <a:spLocks noGrp="1"/>
          </p:cNvSpPr>
          <p:nvPr>
            <p:ph type="body" sz="quarter" idx="12" hasCustomPrompt="1"/>
          </p:nvPr>
        </p:nvSpPr>
        <p:spPr>
          <a:xfrm>
            <a:off x="407986" y="1592263"/>
            <a:ext cx="11198903" cy="4467600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</p:spTree>
    <p:extLst>
      <p:ext uri="{BB962C8B-B14F-4D97-AF65-F5344CB8AC3E}">
        <p14:creationId xmlns:p14="http://schemas.microsoft.com/office/powerpoint/2010/main" val="14612071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3779E28-8AB9-1846-82B1-2923B3AB0D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5" y="1592263"/>
            <a:ext cx="11198903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3087077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placehol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ymbol zastępczy numeru slajdu 2">
            <a:extLst>
              <a:ext uri="{FF2B5EF4-FFF2-40B4-BE49-F238E27FC236}">
                <a16:creationId xmlns:a16="http://schemas.microsoft.com/office/drawing/2014/main" id="{323123A4-F80D-5442-9428-FA7BE913C0D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8" name="Symbol zastępczy tytułu 12"/>
          <p:cNvSpPr>
            <a:spLocks noGrp="1"/>
          </p:cNvSpPr>
          <p:nvPr>
            <p:ph type="title" hasCustomPrompt="1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3779E28-8AB9-1846-82B1-2923B3AB0D8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407988" y="1592263"/>
            <a:ext cx="5439600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  <p:sp>
        <p:nvSpPr>
          <p:cNvPr id="5" name="Symbol zastępczy zawartości 2">
            <a:extLst>
              <a:ext uri="{FF2B5EF4-FFF2-40B4-BE49-F238E27FC236}">
                <a16:creationId xmlns:a16="http://schemas.microsoft.com/office/drawing/2014/main" id="{906D1A6E-A080-524F-94A0-F9CE802E3549}"/>
              </a:ext>
            </a:extLst>
          </p:cNvPr>
          <p:cNvSpPr>
            <a:spLocks noGrp="1"/>
          </p:cNvSpPr>
          <p:nvPr>
            <p:ph sz="quarter" idx="14" hasCustomPrompt="1"/>
          </p:nvPr>
        </p:nvSpPr>
        <p:spPr>
          <a:xfrm>
            <a:off x="6167291" y="1592263"/>
            <a:ext cx="5439600" cy="4467600"/>
          </a:xfrm>
        </p:spPr>
        <p:txBody>
          <a:bodyPr/>
          <a:lstStyle>
            <a:lvl1pPr marL="285750" indent="-285750">
              <a:buFont typeface="Courier New" panose="02070309020205020404" pitchFamily="49" charset="0"/>
              <a:buChar char="o"/>
              <a:defRPr/>
            </a:lvl1pPr>
          </a:lstStyle>
          <a:p>
            <a:r>
              <a:rPr lang="pl-PL" dirty="0"/>
              <a:t>Miejsce na wstawienie tekstu, tabeli, wykresu, </a:t>
            </a:r>
            <a:r>
              <a:rPr lang="pl-PL" dirty="0" err="1"/>
              <a:t>SmartArt</a:t>
            </a:r>
            <a:r>
              <a:rPr lang="pl-PL" dirty="0"/>
              <a:t>, zdjęcia, filmu</a:t>
            </a:r>
          </a:p>
        </p:txBody>
      </p:sp>
    </p:spTree>
    <p:extLst>
      <p:ext uri="{BB962C8B-B14F-4D97-AF65-F5344CB8AC3E}">
        <p14:creationId xmlns:p14="http://schemas.microsoft.com/office/powerpoint/2010/main" val="18660150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phot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ymbol zastępczy obrazu 4">
            <a:extLst>
              <a:ext uri="{FF2B5EF4-FFF2-40B4-BE49-F238E27FC236}">
                <a16:creationId xmlns:a16="http://schemas.microsoft.com/office/drawing/2014/main" id="{FA65D4A7-AA95-5443-B7A6-3D7CF4B3CD6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087906" y="0"/>
            <a:ext cx="8104107" cy="6862706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586724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635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1068816 w 4928306"/>
              <a:gd name="connsiteY1" fmla="*/ 0 h 6858000"/>
              <a:gd name="connsiteX2" fmla="*/ 4926582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5292442"/>
              <a:gd name="connsiteY0" fmla="*/ 6858000 h 6858000"/>
              <a:gd name="connsiteX1" fmla="*/ 1068816 w 5292442"/>
              <a:gd name="connsiteY1" fmla="*/ 0 h 6858000"/>
              <a:gd name="connsiteX2" fmla="*/ 4926582 w 5292442"/>
              <a:gd name="connsiteY2" fmla="*/ 0 h 6858000"/>
              <a:gd name="connsiteX3" fmla="*/ 4925340 w 5292442"/>
              <a:gd name="connsiteY3" fmla="*/ 3273552 h 6858000"/>
              <a:gd name="connsiteX4" fmla="*/ 4928306 w 5292442"/>
              <a:gd name="connsiteY4" fmla="*/ 6858000 h 6858000"/>
              <a:gd name="connsiteX5" fmla="*/ 0 w 5292442"/>
              <a:gd name="connsiteY5" fmla="*/ 6858000 h 6858000"/>
              <a:gd name="connsiteX0" fmla="*/ 0 w 4968220"/>
              <a:gd name="connsiteY0" fmla="*/ 6858000 h 6866965"/>
              <a:gd name="connsiteX1" fmla="*/ 1068816 w 4968220"/>
              <a:gd name="connsiteY1" fmla="*/ 0 h 6866965"/>
              <a:gd name="connsiteX2" fmla="*/ 4926582 w 4968220"/>
              <a:gd name="connsiteY2" fmla="*/ 0 h 6866965"/>
              <a:gd name="connsiteX3" fmla="*/ 4925340 w 4968220"/>
              <a:gd name="connsiteY3" fmla="*/ 3273552 h 6866965"/>
              <a:gd name="connsiteX4" fmla="*/ 4350430 w 4968220"/>
              <a:gd name="connsiteY4" fmla="*/ 6866965 h 6866965"/>
              <a:gd name="connsiteX5" fmla="*/ 0 w 4968220"/>
              <a:gd name="connsiteY5" fmla="*/ 6858000 h 6866965"/>
              <a:gd name="connsiteX0" fmla="*/ 0 w 4967048"/>
              <a:gd name="connsiteY0" fmla="*/ 6858000 h 6863248"/>
              <a:gd name="connsiteX1" fmla="*/ 1068816 w 4967048"/>
              <a:gd name="connsiteY1" fmla="*/ 0 h 6863248"/>
              <a:gd name="connsiteX2" fmla="*/ 4926582 w 4967048"/>
              <a:gd name="connsiteY2" fmla="*/ 0 h 6863248"/>
              <a:gd name="connsiteX3" fmla="*/ 4925340 w 4967048"/>
              <a:gd name="connsiteY3" fmla="*/ 3273552 h 6863248"/>
              <a:gd name="connsiteX4" fmla="*/ 4366254 w 4967048"/>
              <a:gd name="connsiteY4" fmla="*/ 6863248 h 6863248"/>
              <a:gd name="connsiteX5" fmla="*/ 0 w 4967048"/>
              <a:gd name="connsiteY5" fmla="*/ 6858000 h 6863248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4967048"/>
              <a:gd name="connsiteY0" fmla="*/ 6858000 h 6859531"/>
              <a:gd name="connsiteX1" fmla="*/ 1068816 w 4967048"/>
              <a:gd name="connsiteY1" fmla="*/ 0 h 6859531"/>
              <a:gd name="connsiteX2" fmla="*/ 4926582 w 4967048"/>
              <a:gd name="connsiteY2" fmla="*/ 0 h 6859531"/>
              <a:gd name="connsiteX3" fmla="*/ 4925340 w 4967048"/>
              <a:gd name="connsiteY3" fmla="*/ 3273552 h 6859531"/>
              <a:gd name="connsiteX4" fmla="*/ 4366254 w 4967048"/>
              <a:gd name="connsiteY4" fmla="*/ 6859531 h 6859531"/>
              <a:gd name="connsiteX5" fmla="*/ 0 w 4967048"/>
              <a:gd name="connsiteY5" fmla="*/ 6858000 h 6859531"/>
              <a:gd name="connsiteX0" fmla="*/ 0 w 5000391"/>
              <a:gd name="connsiteY0" fmla="*/ 6858000 h 6859531"/>
              <a:gd name="connsiteX1" fmla="*/ 1068816 w 5000391"/>
              <a:gd name="connsiteY1" fmla="*/ 0 h 6859531"/>
              <a:gd name="connsiteX2" fmla="*/ 4926582 w 5000391"/>
              <a:gd name="connsiteY2" fmla="*/ 0 h 6859531"/>
              <a:gd name="connsiteX3" fmla="*/ 4925340 w 5000391"/>
              <a:gd name="connsiteY3" fmla="*/ 3273552 h 6859531"/>
              <a:gd name="connsiteX4" fmla="*/ 4366254 w 5000391"/>
              <a:gd name="connsiteY4" fmla="*/ 6859531 h 6859531"/>
              <a:gd name="connsiteX5" fmla="*/ 0 w 5000391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75392"/>
              <a:gd name="connsiteY0" fmla="*/ 6858000 h 6859531"/>
              <a:gd name="connsiteX1" fmla="*/ 1068816 w 5175392"/>
              <a:gd name="connsiteY1" fmla="*/ 0 h 6859531"/>
              <a:gd name="connsiteX2" fmla="*/ 4926582 w 5175392"/>
              <a:gd name="connsiteY2" fmla="*/ 0 h 6859531"/>
              <a:gd name="connsiteX3" fmla="*/ 4925340 w 5175392"/>
              <a:gd name="connsiteY3" fmla="*/ 3273552 h 6859531"/>
              <a:gd name="connsiteX4" fmla="*/ 4366254 w 5175392"/>
              <a:gd name="connsiteY4" fmla="*/ 6859531 h 6859531"/>
              <a:gd name="connsiteX5" fmla="*/ 0 w 5175392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5122649"/>
              <a:gd name="connsiteY0" fmla="*/ 6858000 h 6859531"/>
              <a:gd name="connsiteX1" fmla="*/ 1068816 w 5122649"/>
              <a:gd name="connsiteY1" fmla="*/ 0 h 6859531"/>
              <a:gd name="connsiteX2" fmla="*/ 4926582 w 5122649"/>
              <a:gd name="connsiteY2" fmla="*/ 0 h 6859531"/>
              <a:gd name="connsiteX3" fmla="*/ 4925340 w 5122649"/>
              <a:gd name="connsiteY3" fmla="*/ 3273552 h 6859531"/>
              <a:gd name="connsiteX4" fmla="*/ 4366254 w 5122649"/>
              <a:gd name="connsiteY4" fmla="*/ 6859531 h 6859531"/>
              <a:gd name="connsiteX5" fmla="*/ 0 w 5122649"/>
              <a:gd name="connsiteY5" fmla="*/ 6858000 h 6859531"/>
              <a:gd name="connsiteX0" fmla="*/ 0 w 4926582"/>
              <a:gd name="connsiteY0" fmla="*/ 6858000 h 6859531"/>
              <a:gd name="connsiteX1" fmla="*/ 1068816 w 4926582"/>
              <a:gd name="connsiteY1" fmla="*/ 0 h 6859531"/>
              <a:gd name="connsiteX2" fmla="*/ 4926582 w 4926582"/>
              <a:gd name="connsiteY2" fmla="*/ 0 h 6859531"/>
              <a:gd name="connsiteX3" fmla="*/ 4925340 w 4926582"/>
              <a:gd name="connsiteY3" fmla="*/ 3273552 h 6859531"/>
              <a:gd name="connsiteX4" fmla="*/ 4366254 w 4926582"/>
              <a:gd name="connsiteY4" fmla="*/ 6859531 h 6859531"/>
              <a:gd name="connsiteX5" fmla="*/ 0 w 4926582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366254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408732 w 4927721"/>
              <a:gd name="connsiteY4" fmla="*/ 6859531 h 6859531"/>
              <a:gd name="connsiteX5" fmla="*/ 0 w 4927721"/>
              <a:gd name="connsiteY5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55661 w 4927721"/>
              <a:gd name="connsiteY4" fmla="*/ 58832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3530 w 4927721"/>
              <a:gd name="connsiteY4" fmla="*/ 6311901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505461 w 4927721"/>
              <a:gd name="connsiteY4" fmla="*/ 6315076 h 6859531"/>
              <a:gd name="connsiteX5" fmla="*/ 4408732 w 4927721"/>
              <a:gd name="connsiteY5" fmla="*/ 6859531 h 6859531"/>
              <a:gd name="connsiteX6" fmla="*/ 0 w 4927721"/>
              <a:gd name="connsiteY6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650270 w 4927721"/>
              <a:gd name="connsiteY4" fmla="*/ 5397501 h 6859531"/>
              <a:gd name="connsiteX5" fmla="*/ 4505461 w 4927721"/>
              <a:gd name="connsiteY5" fmla="*/ 6315076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5076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8251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1507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48144"/>
              <a:gd name="connsiteY0" fmla="*/ 6858000 h 6859531"/>
              <a:gd name="connsiteX1" fmla="*/ 1068816 w 4948144"/>
              <a:gd name="connsiteY1" fmla="*/ 0 h 6859531"/>
              <a:gd name="connsiteX2" fmla="*/ 4926582 w 4948144"/>
              <a:gd name="connsiteY2" fmla="*/ 0 h 6859531"/>
              <a:gd name="connsiteX3" fmla="*/ 4927610 w 4948144"/>
              <a:gd name="connsiteY3" fmla="*/ 3277285 h 6859531"/>
              <a:gd name="connsiteX4" fmla="*/ 4924443 w 4948144"/>
              <a:gd name="connsiteY4" fmla="*/ 6321426 h 6859531"/>
              <a:gd name="connsiteX5" fmla="*/ 4505461 w 4948144"/>
              <a:gd name="connsiteY5" fmla="*/ 6318251 h 6859531"/>
              <a:gd name="connsiteX6" fmla="*/ 4408732 w 4948144"/>
              <a:gd name="connsiteY6" fmla="*/ 6859531 h 6859531"/>
              <a:gd name="connsiteX7" fmla="*/ 0 w 4948144"/>
              <a:gd name="connsiteY7" fmla="*/ 6858000 h 6859531"/>
              <a:gd name="connsiteX0" fmla="*/ 0 w 4927721"/>
              <a:gd name="connsiteY0" fmla="*/ 6858000 h 6859531"/>
              <a:gd name="connsiteX1" fmla="*/ 1068816 w 4927721"/>
              <a:gd name="connsiteY1" fmla="*/ 0 h 6859531"/>
              <a:gd name="connsiteX2" fmla="*/ 4926582 w 4927721"/>
              <a:gd name="connsiteY2" fmla="*/ 0 h 6859531"/>
              <a:gd name="connsiteX3" fmla="*/ 4927610 w 4927721"/>
              <a:gd name="connsiteY3" fmla="*/ 3277285 h 6859531"/>
              <a:gd name="connsiteX4" fmla="*/ 4924443 w 4927721"/>
              <a:gd name="connsiteY4" fmla="*/ 6321426 h 6859531"/>
              <a:gd name="connsiteX5" fmla="*/ 4505461 w 4927721"/>
              <a:gd name="connsiteY5" fmla="*/ 6318251 h 6859531"/>
              <a:gd name="connsiteX6" fmla="*/ 4408732 w 4927721"/>
              <a:gd name="connsiteY6" fmla="*/ 6859531 h 6859531"/>
              <a:gd name="connsiteX7" fmla="*/ 0 w 4927721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0"/>
              <a:gd name="connsiteY0" fmla="*/ 6858000 h 6859531"/>
              <a:gd name="connsiteX1" fmla="*/ 1068816 w 4927610"/>
              <a:gd name="connsiteY1" fmla="*/ 0 h 6859531"/>
              <a:gd name="connsiteX2" fmla="*/ 4926582 w 4927610"/>
              <a:gd name="connsiteY2" fmla="*/ 0 h 6859531"/>
              <a:gd name="connsiteX3" fmla="*/ 4927610 w 4927610"/>
              <a:gd name="connsiteY3" fmla="*/ 3277285 h 6859531"/>
              <a:gd name="connsiteX4" fmla="*/ 4924443 w 4927610"/>
              <a:gd name="connsiteY4" fmla="*/ 6321426 h 6859531"/>
              <a:gd name="connsiteX5" fmla="*/ 4505461 w 4927610"/>
              <a:gd name="connsiteY5" fmla="*/ 6318251 h 6859531"/>
              <a:gd name="connsiteX6" fmla="*/ 4408732 w 4927610"/>
              <a:gd name="connsiteY6" fmla="*/ 6859531 h 6859531"/>
              <a:gd name="connsiteX7" fmla="*/ 0 w 4927610"/>
              <a:gd name="connsiteY7" fmla="*/ 6858000 h 6859531"/>
              <a:gd name="connsiteX0" fmla="*/ 0 w 4927612"/>
              <a:gd name="connsiteY0" fmla="*/ 6858000 h 6859531"/>
              <a:gd name="connsiteX1" fmla="*/ 1068816 w 4927612"/>
              <a:gd name="connsiteY1" fmla="*/ 0 h 6859531"/>
              <a:gd name="connsiteX2" fmla="*/ 4926582 w 4927612"/>
              <a:gd name="connsiteY2" fmla="*/ 0 h 6859531"/>
              <a:gd name="connsiteX3" fmla="*/ 4927610 w 4927612"/>
              <a:gd name="connsiteY3" fmla="*/ 3277285 h 6859531"/>
              <a:gd name="connsiteX4" fmla="*/ 4924443 w 4927612"/>
              <a:gd name="connsiteY4" fmla="*/ 6321426 h 6859531"/>
              <a:gd name="connsiteX5" fmla="*/ 4505461 w 4927612"/>
              <a:gd name="connsiteY5" fmla="*/ 6318251 h 6859531"/>
              <a:gd name="connsiteX6" fmla="*/ 4408732 w 4927612"/>
              <a:gd name="connsiteY6" fmla="*/ 6859531 h 6859531"/>
              <a:gd name="connsiteX7" fmla="*/ 0 w 4927612"/>
              <a:gd name="connsiteY7" fmla="*/ 6858000 h 6859531"/>
              <a:gd name="connsiteX0" fmla="*/ 0 w 4927976"/>
              <a:gd name="connsiteY0" fmla="*/ 6858000 h 6859531"/>
              <a:gd name="connsiteX1" fmla="*/ 1068816 w 4927976"/>
              <a:gd name="connsiteY1" fmla="*/ 0 h 6859531"/>
              <a:gd name="connsiteX2" fmla="*/ 4926582 w 4927976"/>
              <a:gd name="connsiteY2" fmla="*/ 0 h 6859531"/>
              <a:gd name="connsiteX3" fmla="*/ 4927610 w 4927976"/>
              <a:gd name="connsiteY3" fmla="*/ 3277285 h 6859531"/>
              <a:gd name="connsiteX4" fmla="*/ 4924443 w 4927976"/>
              <a:gd name="connsiteY4" fmla="*/ 6321426 h 6859531"/>
              <a:gd name="connsiteX5" fmla="*/ 4505461 w 4927976"/>
              <a:gd name="connsiteY5" fmla="*/ 6318251 h 6859531"/>
              <a:gd name="connsiteX6" fmla="*/ 4408732 w 4927976"/>
              <a:gd name="connsiteY6" fmla="*/ 6859531 h 6859531"/>
              <a:gd name="connsiteX7" fmla="*/ 0 w 492797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15076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4927666"/>
              <a:gd name="connsiteY0" fmla="*/ 6858000 h 6859531"/>
              <a:gd name="connsiteX1" fmla="*/ 1068816 w 4927666"/>
              <a:gd name="connsiteY1" fmla="*/ 0 h 6859531"/>
              <a:gd name="connsiteX2" fmla="*/ 4926582 w 4927666"/>
              <a:gd name="connsiteY2" fmla="*/ 0 h 6859531"/>
              <a:gd name="connsiteX3" fmla="*/ 4927610 w 4927666"/>
              <a:gd name="connsiteY3" fmla="*/ 3277285 h 6859531"/>
              <a:gd name="connsiteX4" fmla="*/ 4922513 w 4927666"/>
              <a:gd name="connsiteY4" fmla="*/ 6324601 h 6859531"/>
              <a:gd name="connsiteX5" fmla="*/ 4505461 w 4927666"/>
              <a:gd name="connsiteY5" fmla="*/ 6318251 h 6859531"/>
              <a:gd name="connsiteX6" fmla="*/ 4408732 w 4927666"/>
              <a:gd name="connsiteY6" fmla="*/ 6859531 h 6859531"/>
              <a:gd name="connsiteX7" fmla="*/ 0 w 4927666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5160198"/>
              <a:gd name="connsiteY0" fmla="*/ 6858000 h 6859531"/>
              <a:gd name="connsiteX1" fmla="*/ 1068816 w 5160198"/>
              <a:gd name="connsiteY1" fmla="*/ 0 h 6859531"/>
              <a:gd name="connsiteX2" fmla="*/ 4926582 w 5160198"/>
              <a:gd name="connsiteY2" fmla="*/ 0 h 6859531"/>
              <a:gd name="connsiteX3" fmla="*/ 4927610 w 5160198"/>
              <a:gd name="connsiteY3" fmla="*/ 3277285 h 6859531"/>
              <a:gd name="connsiteX4" fmla="*/ 4922513 w 5160198"/>
              <a:gd name="connsiteY4" fmla="*/ 6324601 h 6859531"/>
              <a:gd name="connsiteX5" fmla="*/ 4505461 w 5160198"/>
              <a:gd name="connsiteY5" fmla="*/ 6318251 h 6859531"/>
              <a:gd name="connsiteX6" fmla="*/ 4408732 w 5160198"/>
              <a:gd name="connsiteY6" fmla="*/ 6859531 h 6859531"/>
              <a:gd name="connsiteX7" fmla="*/ 0 w 5160198"/>
              <a:gd name="connsiteY7" fmla="*/ 6858000 h 6859531"/>
              <a:gd name="connsiteX0" fmla="*/ 0 w 4927860"/>
              <a:gd name="connsiteY0" fmla="*/ 6858000 h 6859531"/>
              <a:gd name="connsiteX1" fmla="*/ 1068816 w 4927860"/>
              <a:gd name="connsiteY1" fmla="*/ 0 h 6859531"/>
              <a:gd name="connsiteX2" fmla="*/ 4926582 w 4927860"/>
              <a:gd name="connsiteY2" fmla="*/ 0 h 6859531"/>
              <a:gd name="connsiteX3" fmla="*/ 4927610 w 4927860"/>
              <a:gd name="connsiteY3" fmla="*/ 3277285 h 6859531"/>
              <a:gd name="connsiteX4" fmla="*/ 4922513 w 4927860"/>
              <a:gd name="connsiteY4" fmla="*/ 6324601 h 6859531"/>
              <a:gd name="connsiteX5" fmla="*/ 4505461 w 4927860"/>
              <a:gd name="connsiteY5" fmla="*/ 6318251 h 6859531"/>
              <a:gd name="connsiteX6" fmla="*/ 4408732 w 4927860"/>
              <a:gd name="connsiteY6" fmla="*/ 6859531 h 6859531"/>
              <a:gd name="connsiteX7" fmla="*/ 0 w 4927860"/>
              <a:gd name="connsiteY7" fmla="*/ 6858000 h 6859531"/>
              <a:gd name="connsiteX0" fmla="*/ 0 w 4927660"/>
              <a:gd name="connsiteY0" fmla="*/ 6858000 h 6859531"/>
              <a:gd name="connsiteX1" fmla="*/ 1068816 w 4927660"/>
              <a:gd name="connsiteY1" fmla="*/ 0 h 6859531"/>
              <a:gd name="connsiteX2" fmla="*/ 4926582 w 4927660"/>
              <a:gd name="connsiteY2" fmla="*/ 0 h 6859531"/>
              <a:gd name="connsiteX3" fmla="*/ 4927610 w 4927660"/>
              <a:gd name="connsiteY3" fmla="*/ 3277285 h 6859531"/>
              <a:gd name="connsiteX4" fmla="*/ 4922513 w 4927660"/>
              <a:gd name="connsiteY4" fmla="*/ 6324601 h 6859531"/>
              <a:gd name="connsiteX5" fmla="*/ 4505461 w 4927660"/>
              <a:gd name="connsiteY5" fmla="*/ 6318251 h 6859531"/>
              <a:gd name="connsiteX6" fmla="*/ 4408732 w 4927660"/>
              <a:gd name="connsiteY6" fmla="*/ 6859531 h 6859531"/>
              <a:gd name="connsiteX7" fmla="*/ 0 w 4927660"/>
              <a:gd name="connsiteY7" fmla="*/ 6858000 h 6859531"/>
              <a:gd name="connsiteX0" fmla="*/ 0 w 4927630"/>
              <a:gd name="connsiteY0" fmla="*/ 6858000 h 6859531"/>
              <a:gd name="connsiteX1" fmla="*/ 1068816 w 4927630"/>
              <a:gd name="connsiteY1" fmla="*/ 0 h 6859531"/>
              <a:gd name="connsiteX2" fmla="*/ 4926582 w 4927630"/>
              <a:gd name="connsiteY2" fmla="*/ 0 h 6859531"/>
              <a:gd name="connsiteX3" fmla="*/ 4927610 w 4927630"/>
              <a:gd name="connsiteY3" fmla="*/ 3277285 h 6859531"/>
              <a:gd name="connsiteX4" fmla="*/ 4920583 w 4927630"/>
              <a:gd name="connsiteY4" fmla="*/ 6315076 h 6859531"/>
              <a:gd name="connsiteX5" fmla="*/ 4505461 w 4927630"/>
              <a:gd name="connsiteY5" fmla="*/ 6318251 h 6859531"/>
              <a:gd name="connsiteX6" fmla="*/ 4408732 w 4927630"/>
              <a:gd name="connsiteY6" fmla="*/ 6859531 h 6859531"/>
              <a:gd name="connsiteX7" fmla="*/ 0 w 4927630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5120428"/>
              <a:gd name="connsiteY0" fmla="*/ 6858000 h 6859531"/>
              <a:gd name="connsiteX1" fmla="*/ 1068816 w 5120428"/>
              <a:gd name="connsiteY1" fmla="*/ 0 h 6859531"/>
              <a:gd name="connsiteX2" fmla="*/ 4926582 w 5120428"/>
              <a:gd name="connsiteY2" fmla="*/ 0 h 6859531"/>
              <a:gd name="connsiteX3" fmla="*/ 4927610 w 5120428"/>
              <a:gd name="connsiteY3" fmla="*/ 3277285 h 6859531"/>
              <a:gd name="connsiteX4" fmla="*/ 4920583 w 5120428"/>
              <a:gd name="connsiteY4" fmla="*/ 6315076 h 6859531"/>
              <a:gd name="connsiteX5" fmla="*/ 4505461 w 5120428"/>
              <a:gd name="connsiteY5" fmla="*/ 6318251 h 6859531"/>
              <a:gd name="connsiteX6" fmla="*/ 4408732 w 5120428"/>
              <a:gd name="connsiteY6" fmla="*/ 6859531 h 6859531"/>
              <a:gd name="connsiteX7" fmla="*/ 0 w 5120428"/>
              <a:gd name="connsiteY7" fmla="*/ 6858000 h 6859531"/>
              <a:gd name="connsiteX0" fmla="*/ 0 w 4927619"/>
              <a:gd name="connsiteY0" fmla="*/ 6858000 h 6859531"/>
              <a:gd name="connsiteX1" fmla="*/ 1068816 w 4927619"/>
              <a:gd name="connsiteY1" fmla="*/ 0 h 6859531"/>
              <a:gd name="connsiteX2" fmla="*/ 4926582 w 4927619"/>
              <a:gd name="connsiteY2" fmla="*/ 0 h 6859531"/>
              <a:gd name="connsiteX3" fmla="*/ 4927610 w 4927619"/>
              <a:gd name="connsiteY3" fmla="*/ 3277285 h 6859531"/>
              <a:gd name="connsiteX4" fmla="*/ 4920583 w 4927619"/>
              <a:gd name="connsiteY4" fmla="*/ 6315076 h 6859531"/>
              <a:gd name="connsiteX5" fmla="*/ 4505461 w 4927619"/>
              <a:gd name="connsiteY5" fmla="*/ 6318251 h 6859531"/>
              <a:gd name="connsiteX6" fmla="*/ 4408732 w 4927619"/>
              <a:gd name="connsiteY6" fmla="*/ 6859531 h 6859531"/>
              <a:gd name="connsiteX7" fmla="*/ 0 w 4927619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5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18251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8312"/>
              <a:gd name="connsiteY0" fmla="*/ 6858000 h 6859531"/>
              <a:gd name="connsiteX1" fmla="*/ 1068816 w 4928312"/>
              <a:gd name="connsiteY1" fmla="*/ 0 h 6859531"/>
              <a:gd name="connsiteX2" fmla="*/ 4926582 w 4928312"/>
              <a:gd name="connsiteY2" fmla="*/ 0 h 6859531"/>
              <a:gd name="connsiteX3" fmla="*/ 4927610 w 4928312"/>
              <a:gd name="connsiteY3" fmla="*/ 3277285 h 6859531"/>
              <a:gd name="connsiteX4" fmla="*/ 4926375 w 4928312"/>
              <a:gd name="connsiteY4" fmla="*/ 6321426 h 6859531"/>
              <a:gd name="connsiteX5" fmla="*/ 4505461 w 4928312"/>
              <a:gd name="connsiteY5" fmla="*/ 6318251 h 6859531"/>
              <a:gd name="connsiteX6" fmla="*/ 4408732 w 4928312"/>
              <a:gd name="connsiteY6" fmla="*/ 6859531 h 6859531"/>
              <a:gd name="connsiteX7" fmla="*/ 0 w 4928312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5076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29629"/>
              <a:gd name="connsiteY0" fmla="*/ 6858000 h 6859531"/>
              <a:gd name="connsiteX1" fmla="*/ 1068816 w 4929629"/>
              <a:gd name="connsiteY1" fmla="*/ 0 h 6859531"/>
              <a:gd name="connsiteX2" fmla="*/ 4926582 w 4929629"/>
              <a:gd name="connsiteY2" fmla="*/ 0 h 6859531"/>
              <a:gd name="connsiteX3" fmla="*/ 4927610 w 4929629"/>
              <a:gd name="connsiteY3" fmla="*/ 3277285 h 6859531"/>
              <a:gd name="connsiteX4" fmla="*/ 4928306 w 4929629"/>
              <a:gd name="connsiteY4" fmla="*/ 6318251 h 6859531"/>
              <a:gd name="connsiteX5" fmla="*/ 4505461 w 4929629"/>
              <a:gd name="connsiteY5" fmla="*/ 6318251 h 6859531"/>
              <a:gd name="connsiteX6" fmla="*/ 4408732 w 4929629"/>
              <a:gd name="connsiteY6" fmla="*/ 6859531 h 6859531"/>
              <a:gd name="connsiteX7" fmla="*/ 0 w 4929629"/>
              <a:gd name="connsiteY7" fmla="*/ 6858000 h 6859531"/>
              <a:gd name="connsiteX0" fmla="*/ 0 w 4932969"/>
              <a:gd name="connsiteY0" fmla="*/ 6858000 h 6859531"/>
              <a:gd name="connsiteX1" fmla="*/ 1068816 w 4932969"/>
              <a:gd name="connsiteY1" fmla="*/ 0 h 6859531"/>
              <a:gd name="connsiteX2" fmla="*/ 4926582 w 4932969"/>
              <a:gd name="connsiteY2" fmla="*/ 0 h 6859531"/>
              <a:gd name="connsiteX3" fmla="*/ 4927610 w 4932969"/>
              <a:gd name="connsiteY3" fmla="*/ 3277285 h 6859531"/>
              <a:gd name="connsiteX4" fmla="*/ 4932168 w 4932969"/>
              <a:gd name="connsiteY4" fmla="*/ 6318251 h 6859531"/>
              <a:gd name="connsiteX5" fmla="*/ 4505461 w 4932969"/>
              <a:gd name="connsiteY5" fmla="*/ 6318251 h 6859531"/>
              <a:gd name="connsiteX6" fmla="*/ 4408732 w 4932969"/>
              <a:gd name="connsiteY6" fmla="*/ 6859531 h 6859531"/>
              <a:gd name="connsiteX7" fmla="*/ 0 w 4932969"/>
              <a:gd name="connsiteY7" fmla="*/ 6858000 h 6859531"/>
              <a:gd name="connsiteX0" fmla="*/ 0 w 4932361"/>
              <a:gd name="connsiteY0" fmla="*/ 6858000 h 6859531"/>
              <a:gd name="connsiteX1" fmla="*/ 1068816 w 4932361"/>
              <a:gd name="connsiteY1" fmla="*/ 0 h 6859531"/>
              <a:gd name="connsiteX2" fmla="*/ 4926582 w 4932361"/>
              <a:gd name="connsiteY2" fmla="*/ 0 h 6859531"/>
              <a:gd name="connsiteX3" fmla="*/ 4927610 w 4932361"/>
              <a:gd name="connsiteY3" fmla="*/ 3277285 h 6859531"/>
              <a:gd name="connsiteX4" fmla="*/ 4932168 w 4932361"/>
              <a:gd name="connsiteY4" fmla="*/ 6318251 h 6859531"/>
              <a:gd name="connsiteX5" fmla="*/ 4505461 w 4932361"/>
              <a:gd name="connsiteY5" fmla="*/ 6318251 h 6859531"/>
              <a:gd name="connsiteX6" fmla="*/ 4408732 w 4932361"/>
              <a:gd name="connsiteY6" fmla="*/ 6859531 h 6859531"/>
              <a:gd name="connsiteX7" fmla="*/ 0 w 4932361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142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14"/>
              <a:gd name="connsiteY0" fmla="*/ 6858000 h 6859531"/>
              <a:gd name="connsiteX1" fmla="*/ 1068816 w 4927614"/>
              <a:gd name="connsiteY1" fmla="*/ 0 h 6859531"/>
              <a:gd name="connsiteX2" fmla="*/ 4926582 w 4927614"/>
              <a:gd name="connsiteY2" fmla="*/ 0 h 6859531"/>
              <a:gd name="connsiteX3" fmla="*/ 4927610 w 4927614"/>
              <a:gd name="connsiteY3" fmla="*/ 3277285 h 6859531"/>
              <a:gd name="connsiteX4" fmla="*/ 4912861 w 4927614"/>
              <a:gd name="connsiteY4" fmla="*/ 6324601 h 6859531"/>
              <a:gd name="connsiteX5" fmla="*/ 4505461 w 4927614"/>
              <a:gd name="connsiteY5" fmla="*/ 6318251 h 6859531"/>
              <a:gd name="connsiteX6" fmla="*/ 4408732 w 4927614"/>
              <a:gd name="connsiteY6" fmla="*/ 6859531 h 6859531"/>
              <a:gd name="connsiteX7" fmla="*/ 0 w 4927614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27776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2460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5076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635"/>
              <a:gd name="connsiteY0" fmla="*/ 6858000 h 6859531"/>
              <a:gd name="connsiteX1" fmla="*/ 1068816 w 4927635"/>
              <a:gd name="connsiteY1" fmla="*/ 0 h 6859531"/>
              <a:gd name="connsiteX2" fmla="*/ 4926582 w 4927635"/>
              <a:gd name="connsiteY2" fmla="*/ 0 h 6859531"/>
              <a:gd name="connsiteX3" fmla="*/ 4927610 w 4927635"/>
              <a:gd name="connsiteY3" fmla="*/ 3277285 h 6859531"/>
              <a:gd name="connsiteX4" fmla="*/ 4924445 w 4927635"/>
              <a:gd name="connsiteY4" fmla="*/ 6318251 h 6859531"/>
              <a:gd name="connsiteX5" fmla="*/ 4505461 w 4927635"/>
              <a:gd name="connsiteY5" fmla="*/ 6318251 h 6859531"/>
              <a:gd name="connsiteX6" fmla="*/ 4408732 w 4927635"/>
              <a:gd name="connsiteY6" fmla="*/ 6859531 h 6859531"/>
              <a:gd name="connsiteX7" fmla="*/ 0 w 4927635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7719"/>
              <a:gd name="connsiteY0" fmla="*/ 6858000 h 6859531"/>
              <a:gd name="connsiteX1" fmla="*/ 1068816 w 4927719"/>
              <a:gd name="connsiteY1" fmla="*/ 0 h 6859531"/>
              <a:gd name="connsiteX2" fmla="*/ 4926582 w 4927719"/>
              <a:gd name="connsiteY2" fmla="*/ 0 h 6859531"/>
              <a:gd name="connsiteX3" fmla="*/ 4927610 w 4927719"/>
              <a:gd name="connsiteY3" fmla="*/ 3277285 h 6859531"/>
              <a:gd name="connsiteX4" fmla="*/ 4926376 w 4927719"/>
              <a:gd name="connsiteY4" fmla="*/ 6318251 h 6859531"/>
              <a:gd name="connsiteX5" fmla="*/ 4505461 w 4927719"/>
              <a:gd name="connsiteY5" fmla="*/ 6318251 h 6859531"/>
              <a:gd name="connsiteX6" fmla="*/ 4408732 w 4927719"/>
              <a:gd name="connsiteY6" fmla="*/ 6859531 h 6859531"/>
              <a:gd name="connsiteX7" fmla="*/ 0 w 4927719"/>
              <a:gd name="connsiteY7" fmla="*/ 6858000 h 6859531"/>
              <a:gd name="connsiteX0" fmla="*/ 0 w 4940214"/>
              <a:gd name="connsiteY0" fmla="*/ 6858000 h 6859531"/>
              <a:gd name="connsiteX1" fmla="*/ 1068816 w 4940214"/>
              <a:gd name="connsiteY1" fmla="*/ 0 h 6859531"/>
              <a:gd name="connsiteX2" fmla="*/ 4926582 w 4940214"/>
              <a:gd name="connsiteY2" fmla="*/ 0 h 6859531"/>
              <a:gd name="connsiteX3" fmla="*/ 4927610 w 4940214"/>
              <a:gd name="connsiteY3" fmla="*/ 3277285 h 6859531"/>
              <a:gd name="connsiteX4" fmla="*/ 4926376 w 4940214"/>
              <a:gd name="connsiteY4" fmla="*/ 6318251 h 6859531"/>
              <a:gd name="connsiteX5" fmla="*/ 4505461 w 4940214"/>
              <a:gd name="connsiteY5" fmla="*/ 6318251 h 6859531"/>
              <a:gd name="connsiteX6" fmla="*/ 4408732 w 4940214"/>
              <a:gd name="connsiteY6" fmla="*/ 6859531 h 6859531"/>
              <a:gd name="connsiteX7" fmla="*/ 0 w 4940214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505461 w 4928313"/>
              <a:gd name="connsiteY5" fmla="*/ 6318251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59531"/>
              <a:gd name="connsiteX1" fmla="*/ 1068816 w 4928313"/>
              <a:gd name="connsiteY1" fmla="*/ 0 h 6859531"/>
              <a:gd name="connsiteX2" fmla="*/ 4926582 w 4928313"/>
              <a:gd name="connsiteY2" fmla="*/ 0 h 6859531"/>
              <a:gd name="connsiteX3" fmla="*/ 4927610 w 4928313"/>
              <a:gd name="connsiteY3" fmla="*/ 3277285 h 6859531"/>
              <a:gd name="connsiteX4" fmla="*/ 4926376 w 4928313"/>
              <a:gd name="connsiteY4" fmla="*/ 6318251 h 6859531"/>
              <a:gd name="connsiteX5" fmla="*/ 4480361 w 4928313"/>
              <a:gd name="connsiteY5" fmla="*/ 6321426 h 6859531"/>
              <a:gd name="connsiteX6" fmla="*/ 4408732 w 4928313"/>
              <a:gd name="connsiteY6" fmla="*/ 6859531 h 6859531"/>
              <a:gd name="connsiteX7" fmla="*/ 0 w 4928313"/>
              <a:gd name="connsiteY7" fmla="*/ 6858000 h 6859531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18251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1426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7700"/>
              <a:gd name="connsiteY0" fmla="*/ 6858000 h 6862706"/>
              <a:gd name="connsiteX1" fmla="*/ 1068816 w 4927700"/>
              <a:gd name="connsiteY1" fmla="*/ 0 h 6862706"/>
              <a:gd name="connsiteX2" fmla="*/ 4926582 w 4927700"/>
              <a:gd name="connsiteY2" fmla="*/ 0 h 6862706"/>
              <a:gd name="connsiteX3" fmla="*/ 4927610 w 4927700"/>
              <a:gd name="connsiteY3" fmla="*/ 3277285 h 6862706"/>
              <a:gd name="connsiteX4" fmla="*/ 4924445 w 4927700"/>
              <a:gd name="connsiteY4" fmla="*/ 6324601 h 6862706"/>
              <a:gd name="connsiteX5" fmla="*/ 4480361 w 4927700"/>
              <a:gd name="connsiteY5" fmla="*/ 6321426 h 6862706"/>
              <a:gd name="connsiteX6" fmla="*/ 4397147 w 4927700"/>
              <a:gd name="connsiteY6" fmla="*/ 6862706 h 6862706"/>
              <a:gd name="connsiteX7" fmla="*/ 0 w 4927700"/>
              <a:gd name="connsiteY7" fmla="*/ 6858000 h 6862706"/>
              <a:gd name="connsiteX0" fmla="*/ 0 w 4928313"/>
              <a:gd name="connsiteY0" fmla="*/ 6858000 h 6862706"/>
              <a:gd name="connsiteX1" fmla="*/ 1068816 w 4928313"/>
              <a:gd name="connsiteY1" fmla="*/ 0 h 6862706"/>
              <a:gd name="connsiteX2" fmla="*/ 4926582 w 4928313"/>
              <a:gd name="connsiteY2" fmla="*/ 0 h 6862706"/>
              <a:gd name="connsiteX3" fmla="*/ 4927610 w 4928313"/>
              <a:gd name="connsiteY3" fmla="*/ 3277285 h 6862706"/>
              <a:gd name="connsiteX4" fmla="*/ 4926376 w 4928313"/>
              <a:gd name="connsiteY4" fmla="*/ 6321426 h 6862706"/>
              <a:gd name="connsiteX5" fmla="*/ 4480361 w 4928313"/>
              <a:gd name="connsiteY5" fmla="*/ 6321426 h 6862706"/>
              <a:gd name="connsiteX6" fmla="*/ 4397147 w 4928313"/>
              <a:gd name="connsiteY6" fmla="*/ 6862706 h 6862706"/>
              <a:gd name="connsiteX7" fmla="*/ 0 w 4928313"/>
              <a:gd name="connsiteY7" fmla="*/ 6858000 h 68627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28313" h="6862706">
                <a:moveTo>
                  <a:pt x="0" y="6858000"/>
                </a:moveTo>
                <a:lnTo>
                  <a:pt x="1068816" y="0"/>
                </a:lnTo>
                <a:lnTo>
                  <a:pt x="4926582" y="0"/>
                </a:lnTo>
                <a:cubicBezTo>
                  <a:pt x="4926039" y="1845475"/>
                  <a:pt x="4927096" y="1638642"/>
                  <a:pt x="4927610" y="3277285"/>
                </a:cubicBezTo>
                <a:cubicBezTo>
                  <a:pt x="4927897" y="4180043"/>
                  <a:pt x="4929595" y="3329518"/>
                  <a:pt x="4926376" y="6321426"/>
                </a:cubicBezTo>
                <a:lnTo>
                  <a:pt x="4480361" y="6321426"/>
                </a:lnTo>
                <a:cubicBezTo>
                  <a:pt x="4432497" y="6632717"/>
                  <a:pt x="4449752" y="6516102"/>
                  <a:pt x="4397147" y="6862706"/>
                </a:cubicBezTo>
                <a:lnTo>
                  <a:pt x="0" y="6858000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marR="0" indent="0" algn="ctr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3776086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496757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74983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+ 5 photos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9">
            <a:extLst>
              <a:ext uri="{FF2B5EF4-FFF2-40B4-BE49-F238E27FC236}">
                <a16:creationId xmlns:a16="http://schemas.microsoft.com/office/drawing/2014/main" id="{EE3F9653-6D58-F34C-9167-1B39B416E8A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07987" y="1592263"/>
            <a:ext cx="6525708" cy="4465636"/>
          </a:xfrm>
        </p:spPr>
        <p:txBody>
          <a:bodyPr lIns="0"/>
          <a:lstStyle>
            <a:lvl1pPr marL="285750" marR="0" indent="-285750" algn="l" defTabSz="914400" rtl="0" eaLnBrk="1" fontAlgn="auto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Tx/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  <a:latin typeface="Moderat JIT" pitchFamily="2" charset="0"/>
              </a:defRPr>
            </a:lvl1pPr>
            <a:lvl2pPr marL="363538" indent="-239713">
              <a:lnSpc>
                <a:spcPts val="3200"/>
              </a:lnSpc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tabLst/>
              <a:defRPr b="0" i="0">
                <a:solidFill>
                  <a:srgbClr val="7C7C7C"/>
                </a:solidFill>
              </a:defRPr>
            </a:lvl2pPr>
          </a:lstStyle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4" name="Symbol zastępczy tytułu 12">
            <a:extLst>
              <a:ext uri="{FF2B5EF4-FFF2-40B4-BE49-F238E27FC236}">
                <a16:creationId xmlns:a16="http://schemas.microsoft.com/office/drawing/2014/main" id="{902F1F37-59DF-6E47-A9AA-D9613D0EC4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7989" y="341283"/>
            <a:ext cx="6525706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>
              <a:lnSpc>
                <a:spcPts val="4500"/>
              </a:lnSpc>
              <a:defRPr sz="3000" b="1" i="0">
                <a:solidFill>
                  <a:srgbClr val="4A4A4A"/>
                </a:solidFill>
                <a:latin typeface="Moderat JIT" pitchFamily="2" charset="0"/>
              </a:defRPr>
            </a:lvl1pPr>
          </a:lstStyle>
          <a:p>
            <a:r>
              <a:rPr lang="pl-PL" dirty="0"/>
              <a:t>Nagłówek | Tytuł slajdu</a:t>
            </a:r>
          </a:p>
        </p:txBody>
      </p:sp>
      <p:sp>
        <p:nvSpPr>
          <p:cNvPr id="7" name="Symbol zastępczy obrazu 4">
            <a:extLst>
              <a:ext uri="{FF2B5EF4-FFF2-40B4-BE49-F238E27FC236}">
                <a16:creationId xmlns:a16="http://schemas.microsoft.com/office/drawing/2014/main" id="{4C9D590F-EC2B-6144-9B36-6FAB6DAC3472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7630094" y="-8518"/>
            <a:ext cx="4561906" cy="2176429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029870"/>
              <a:gd name="connsiteY0" fmla="*/ 3151788 h 3151788"/>
              <a:gd name="connsiteX1" fmla="*/ 217838 w 2029870"/>
              <a:gd name="connsiteY1" fmla="*/ 0 h 3151788"/>
              <a:gd name="connsiteX2" fmla="*/ 2028698 w 2029870"/>
              <a:gd name="connsiteY2" fmla="*/ 5632 h 3151788"/>
              <a:gd name="connsiteX3" fmla="*/ 2029870 w 2029870"/>
              <a:gd name="connsiteY3" fmla="*/ 3151564 h 3151788"/>
              <a:gd name="connsiteX4" fmla="*/ 0 w 2029870"/>
              <a:gd name="connsiteY4" fmla="*/ 3151788 h 3151788"/>
              <a:gd name="connsiteX0" fmla="*/ 0 w 1947053"/>
              <a:gd name="connsiteY0" fmla="*/ 3143018 h 3151564"/>
              <a:gd name="connsiteX1" fmla="*/ 135021 w 1947053"/>
              <a:gd name="connsiteY1" fmla="*/ 0 h 3151564"/>
              <a:gd name="connsiteX2" fmla="*/ 1945881 w 1947053"/>
              <a:gd name="connsiteY2" fmla="*/ 5632 h 3151564"/>
              <a:gd name="connsiteX3" fmla="*/ 1947053 w 1947053"/>
              <a:gd name="connsiteY3" fmla="*/ 3151564 h 3151564"/>
              <a:gd name="connsiteX4" fmla="*/ 0 w 1947053"/>
              <a:gd name="connsiteY4" fmla="*/ 3143018 h 3151564"/>
              <a:gd name="connsiteX0" fmla="*/ 0 w 1944465"/>
              <a:gd name="connsiteY0" fmla="*/ 3143018 h 3151564"/>
              <a:gd name="connsiteX1" fmla="*/ 132433 w 1944465"/>
              <a:gd name="connsiteY1" fmla="*/ 0 h 3151564"/>
              <a:gd name="connsiteX2" fmla="*/ 1943293 w 1944465"/>
              <a:gd name="connsiteY2" fmla="*/ 5632 h 3151564"/>
              <a:gd name="connsiteX3" fmla="*/ 1944465 w 1944465"/>
              <a:gd name="connsiteY3" fmla="*/ 3151564 h 3151564"/>
              <a:gd name="connsiteX4" fmla="*/ 0 w 1944465"/>
              <a:gd name="connsiteY4" fmla="*/ 3143018 h 3151564"/>
              <a:gd name="connsiteX0" fmla="*/ 0 w 1944465"/>
              <a:gd name="connsiteY0" fmla="*/ 3151787 h 3151787"/>
              <a:gd name="connsiteX1" fmla="*/ 132433 w 1944465"/>
              <a:gd name="connsiteY1" fmla="*/ 0 h 3151787"/>
              <a:gd name="connsiteX2" fmla="*/ 1943293 w 1944465"/>
              <a:gd name="connsiteY2" fmla="*/ 5632 h 3151787"/>
              <a:gd name="connsiteX3" fmla="*/ 1944465 w 1944465"/>
              <a:gd name="connsiteY3" fmla="*/ 3151564 h 3151787"/>
              <a:gd name="connsiteX4" fmla="*/ 0 w 1944465"/>
              <a:gd name="connsiteY4" fmla="*/ 3151787 h 3151787"/>
              <a:gd name="connsiteX0" fmla="*/ 0 w 1949641"/>
              <a:gd name="connsiteY0" fmla="*/ 3151787 h 3151787"/>
              <a:gd name="connsiteX1" fmla="*/ 137609 w 1949641"/>
              <a:gd name="connsiteY1" fmla="*/ 0 h 3151787"/>
              <a:gd name="connsiteX2" fmla="*/ 1948469 w 1949641"/>
              <a:gd name="connsiteY2" fmla="*/ 5632 h 3151787"/>
              <a:gd name="connsiteX3" fmla="*/ 1949641 w 1949641"/>
              <a:gd name="connsiteY3" fmla="*/ 3151564 h 3151787"/>
              <a:gd name="connsiteX4" fmla="*/ 0 w 1949641"/>
              <a:gd name="connsiteY4" fmla="*/ 3151787 h 3151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49641" h="3151787">
                <a:moveTo>
                  <a:pt x="0" y="3151787"/>
                </a:moveTo>
                <a:lnTo>
                  <a:pt x="137609" y="0"/>
                </a:lnTo>
                <a:lnTo>
                  <a:pt x="1948469" y="5632"/>
                </a:lnTo>
                <a:cubicBezTo>
                  <a:pt x="1951079" y="1199573"/>
                  <a:pt x="1947031" y="1957623"/>
                  <a:pt x="1949641" y="3151564"/>
                </a:cubicBezTo>
                <a:lnTo>
                  <a:pt x="0" y="3151787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8" name="Symbol zastępczy obrazu 4">
            <a:extLst>
              <a:ext uri="{FF2B5EF4-FFF2-40B4-BE49-F238E27FC236}">
                <a16:creationId xmlns:a16="http://schemas.microsoft.com/office/drawing/2014/main" id="{7186E841-A91B-2943-80E5-874EA1C0F748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853518" y="2342729"/>
            <a:ext cx="2338482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1998814"/>
              <a:gd name="connsiteY0" fmla="*/ 3146156 h 3146156"/>
              <a:gd name="connsiteX1" fmla="*/ 189370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  <a:gd name="connsiteX0" fmla="*/ 0 w 1998814"/>
              <a:gd name="connsiteY0" fmla="*/ 3146156 h 3146156"/>
              <a:gd name="connsiteX1" fmla="*/ 220426 w 1998814"/>
              <a:gd name="connsiteY1" fmla="*/ 3137 h 3146156"/>
              <a:gd name="connsiteX2" fmla="*/ 1997642 w 1998814"/>
              <a:gd name="connsiteY2" fmla="*/ 0 h 3146156"/>
              <a:gd name="connsiteX3" fmla="*/ 1998814 w 1998814"/>
              <a:gd name="connsiteY3" fmla="*/ 3145932 h 3146156"/>
              <a:gd name="connsiteX4" fmla="*/ 0 w 1998814"/>
              <a:gd name="connsiteY4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98814" h="3146156">
                <a:moveTo>
                  <a:pt x="0" y="3146156"/>
                </a:moveTo>
                <a:lnTo>
                  <a:pt x="220426" y="3137"/>
                </a:lnTo>
                <a:lnTo>
                  <a:pt x="1997642" y="0"/>
                </a:lnTo>
                <a:cubicBezTo>
                  <a:pt x="2000252" y="1193941"/>
                  <a:pt x="1996204" y="1951991"/>
                  <a:pt x="1998814" y="3145932"/>
                </a:cubicBez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obrazu 4">
            <a:extLst>
              <a:ext uri="{FF2B5EF4-FFF2-40B4-BE49-F238E27FC236}">
                <a16:creationId xmlns:a16="http://schemas.microsoft.com/office/drawing/2014/main" id="{7FFB29FC-A2F3-5842-BE96-B4F92277F42C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7289977" y="2342729"/>
            <a:ext cx="2621071" cy="2172541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21071" h="2172541">
                <a:moveTo>
                  <a:pt x="0" y="2172541"/>
                </a:moveTo>
                <a:lnTo>
                  <a:pt x="325132" y="0"/>
                </a:lnTo>
                <a:lnTo>
                  <a:pt x="2621071" y="0"/>
                </a:lnTo>
                <a:lnTo>
                  <a:pt x="2368606" y="2172541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0" name="Symbol zastępczy obrazu 4">
            <a:extLst>
              <a:ext uri="{FF2B5EF4-FFF2-40B4-BE49-F238E27FC236}">
                <a16:creationId xmlns:a16="http://schemas.microsoft.com/office/drawing/2014/main" id="{88ED5D34-6641-F447-A359-401CD1B78F17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9554766" y="4685459"/>
            <a:ext cx="2637234" cy="2172541"/>
          </a:xfrm>
          <a:custGeom>
            <a:avLst/>
            <a:gdLst>
              <a:gd name="connsiteX0" fmla="*/ 0 w 9525706"/>
              <a:gd name="connsiteY0" fmla="*/ 6858000 h 6858000"/>
              <a:gd name="connsiteX1" fmla="*/ 3000855 w 9525706"/>
              <a:gd name="connsiteY1" fmla="*/ 0 h 6858000"/>
              <a:gd name="connsiteX2" fmla="*/ 6524851 w 9525706"/>
              <a:gd name="connsiteY2" fmla="*/ 0 h 6858000"/>
              <a:gd name="connsiteX3" fmla="*/ 9525706 w 9525706"/>
              <a:gd name="connsiteY3" fmla="*/ 6858000 h 6858000"/>
              <a:gd name="connsiteX4" fmla="*/ 0 w 9525706"/>
              <a:gd name="connsiteY4" fmla="*/ 6858000 h 6858000"/>
              <a:gd name="connsiteX0" fmla="*/ 0 w 6524851"/>
              <a:gd name="connsiteY0" fmla="*/ 6858000 h 6858000"/>
              <a:gd name="connsiteX1" fmla="*/ 3000855 w 6524851"/>
              <a:gd name="connsiteY1" fmla="*/ 0 h 6858000"/>
              <a:gd name="connsiteX2" fmla="*/ 6524851 w 6524851"/>
              <a:gd name="connsiteY2" fmla="*/ 0 h 6858000"/>
              <a:gd name="connsiteX3" fmla="*/ 4928306 w 6524851"/>
              <a:gd name="connsiteY3" fmla="*/ 6858000 h 6858000"/>
              <a:gd name="connsiteX4" fmla="*/ 0 w 6524851"/>
              <a:gd name="connsiteY4" fmla="*/ 6858000 h 6858000"/>
              <a:gd name="connsiteX0" fmla="*/ 0 w 4928306"/>
              <a:gd name="connsiteY0" fmla="*/ 6858000 h 6858000"/>
              <a:gd name="connsiteX1" fmla="*/ 3000855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65557 h 6865557"/>
              <a:gd name="connsiteX1" fmla="*/ 1482456 w 4928306"/>
              <a:gd name="connsiteY1" fmla="*/ 0 h 6865557"/>
              <a:gd name="connsiteX2" fmla="*/ 4924651 w 4928306"/>
              <a:gd name="connsiteY2" fmla="*/ 7557 h 6865557"/>
              <a:gd name="connsiteX3" fmla="*/ 4928306 w 4928306"/>
              <a:gd name="connsiteY3" fmla="*/ 6865557 h 6865557"/>
              <a:gd name="connsiteX4" fmla="*/ 0 w 4928306"/>
              <a:gd name="connsiteY4" fmla="*/ 6865557 h 6865557"/>
              <a:gd name="connsiteX0" fmla="*/ 0 w 4928306"/>
              <a:gd name="connsiteY0" fmla="*/ 6858000 h 6858000"/>
              <a:gd name="connsiteX1" fmla="*/ 1482456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820007 w 4928306"/>
              <a:gd name="connsiteY1" fmla="*/ 0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360308 w 4928306"/>
              <a:gd name="connsiteY1" fmla="*/ 4326111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6858000 h 6858000"/>
              <a:gd name="connsiteX1" fmla="*/ 434853 w 4928306"/>
              <a:gd name="connsiteY1" fmla="*/ 3281082 h 6858000"/>
              <a:gd name="connsiteX2" fmla="*/ 4924651 w 4928306"/>
              <a:gd name="connsiteY2" fmla="*/ 0 h 6858000"/>
              <a:gd name="connsiteX3" fmla="*/ 4928306 w 4928306"/>
              <a:gd name="connsiteY3" fmla="*/ 6858000 h 6858000"/>
              <a:gd name="connsiteX4" fmla="*/ 0 w 4928306"/>
              <a:gd name="connsiteY4" fmla="*/ 6858000 h 6858000"/>
              <a:gd name="connsiteX0" fmla="*/ 0 w 4928306"/>
              <a:gd name="connsiteY0" fmla="*/ 3607654 h 3607654"/>
              <a:gd name="connsiteX1" fmla="*/ 434853 w 4928306"/>
              <a:gd name="connsiteY1" fmla="*/ 30736 h 3607654"/>
              <a:gd name="connsiteX2" fmla="*/ 4924651 w 4928306"/>
              <a:gd name="connsiteY2" fmla="*/ 0 h 3607654"/>
              <a:gd name="connsiteX3" fmla="*/ 4928306 w 4928306"/>
              <a:gd name="connsiteY3" fmla="*/ 3607654 h 3607654"/>
              <a:gd name="connsiteX4" fmla="*/ 0 w 4928306"/>
              <a:gd name="connsiteY4" fmla="*/ 3607654 h 3607654"/>
              <a:gd name="connsiteX0" fmla="*/ 0 w 4928306"/>
              <a:gd name="connsiteY0" fmla="*/ 3581824 h 3581824"/>
              <a:gd name="connsiteX1" fmla="*/ 434853 w 4928306"/>
              <a:gd name="connsiteY1" fmla="*/ 4906 h 3581824"/>
              <a:gd name="connsiteX2" fmla="*/ 4920475 w 4928306"/>
              <a:gd name="connsiteY2" fmla="*/ 0 h 3581824"/>
              <a:gd name="connsiteX3" fmla="*/ 4928306 w 4928306"/>
              <a:gd name="connsiteY3" fmla="*/ 3581824 h 3581824"/>
              <a:gd name="connsiteX4" fmla="*/ 0 w 4928306"/>
              <a:gd name="connsiteY4" fmla="*/ 3581824 h 358182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4920475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4928306"/>
              <a:gd name="connsiteY0" fmla="*/ 3582084 h 3582084"/>
              <a:gd name="connsiteX1" fmla="*/ 434853 w 4928306"/>
              <a:gd name="connsiteY1" fmla="*/ 0 h 3582084"/>
              <a:gd name="connsiteX2" fmla="*/ 2766834 w 4928306"/>
              <a:gd name="connsiteY2" fmla="*/ 260 h 3582084"/>
              <a:gd name="connsiteX3" fmla="*/ 4928306 w 4928306"/>
              <a:gd name="connsiteY3" fmla="*/ 3582084 h 3582084"/>
              <a:gd name="connsiteX4" fmla="*/ 0 w 4928306"/>
              <a:gd name="connsiteY4" fmla="*/ 3582084 h 3582084"/>
              <a:gd name="connsiteX0" fmla="*/ 0 w 2770392"/>
              <a:gd name="connsiteY0" fmla="*/ 3582084 h 3582084"/>
              <a:gd name="connsiteX1" fmla="*/ 434853 w 2770392"/>
              <a:gd name="connsiteY1" fmla="*/ 0 h 3582084"/>
              <a:gd name="connsiteX2" fmla="*/ 2766834 w 2770392"/>
              <a:gd name="connsiteY2" fmla="*/ 260 h 3582084"/>
              <a:gd name="connsiteX3" fmla="*/ 2770392 w 2770392"/>
              <a:gd name="connsiteY3" fmla="*/ 3571513 h 3582084"/>
              <a:gd name="connsiteX4" fmla="*/ 0 w 2770392"/>
              <a:gd name="connsiteY4" fmla="*/ 3582084 h 3582084"/>
              <a:gd name="connsiteX0" fmla="*/ 0 w 2766969"/>
              <a:gd name="connsiteY0" fmla="*/ 3582084 h 3582084"/>
              <a:gd name="connsiteX1" fmla="*/ 434853 w 2766969"/>
              <a:gd name="connsiteY1" fmla="*/ 0 h 3582084"/>
              <a:gd name="connsiteX2" fmla="*/ 2766834 w 2766969"/>
              <a:gd name="connsiteY2" fmla="*/ 260 h 3582084"/>
              <a:gd name="connsiteX3" fmla="*/ 2761846 w 2766969"/>
              <a:gd name="connsiteY3" fmla="*/ 3582084 h 3582084"/>
              <a:gd name="connsiteX4" fmla="*/ 0 w 2766969"/>
              <a:gd name="connsiteY4" fmla="*/ 3582084 h 3582084"/>
              <a:gd name="connsiteX0" fmla="*/ 0 w 2766837"/>
              <a:gd name="connsiteY0" fmla="*/ 3582084 h 3582084"/>
              <a:gd name="connsiteX1" fmla="*/ 434853 w 2766837"/>
              <a:gd name="connsiteY1" fmla="*/ 0 h 3582084"/>
              <a:gd name="connsiteX2" fmla="*/ 2766834 w 2766837"/>
              <a:gd name="connsiteY2" fmla="*/ 260 h 3582084"/>
              <a:gd name="connsiteX3" fmla="*/ 2441363 w 2766837"/>
              <a:gd name="connsiteY3" fmla="*/ 3582084 h 3582084"/>
              <a:gd name="connsiteX4" fmla="*/ 0 w 2766837"/>
              <a:gd name="connsiteY4" fmla="*/ 3582084 h 3582084"/>
              <a:gd name="connsiteX0" fmla="*/ 0 w 3017072"/>
              <a:gd name="connsiteY0" fmla="*/ 3582084 h 3582084"/>
              <a:gd name="connsiteX1" fmla="*/ 434853 w 3017072"/>
              <a:gd name="connsiteY1" fmla="*/ 0 h 3582084"/>
              <a:gd name="connsiteX2" fmla="*/ 2766834 w 3017072"/>
              <a:gd name="connsiteY2" fmla="*/ 260 h 3582084"/>
              <a:gd name="connsiteX3" fmla="*/ 2441363 w 3017072"/>
              <a:gd name="connsiteY3" fmla="*/ 3582084 h 3582084"/>
              <a:gd name="connsiteX4" fmla="*/ 0 w 3017072"/>
              <a:gd name="connsiteY4" fmla="*/ 3582084 h 3582084"/>
              <a:gd name="connsiteX0" fmla="*/ 0 w 3037121"/>
              <a:gd name="connsiteY0" fmla="*/ 3582084 h 3582084"/>
              <a:gd name="connsiteX1" fmla="*/ 434853 w 3037121"/>
              <a:gd name="connsiteY1" fmla="*/ 0 h 3582084"/>
              <a:gd name="connsiteX2" fmla="*/ 2766834 w 3037121"/>
              <a:gd name="connsiteY2" fmla="*/ 260 h 3582084"/>
              <a:gd name="connsiteX3" fmla="*/ 2441363 w 3037121"/>
              <a:gd name="connsiteY3" fmla="*/ 3582084 h 3582084"/>
              <a:gd name="connsiteX4" fmla="*/ 0 w 3037121"/>
              <a:gd name="connsiteY4" fmla="*/ 3582084 h 3582084"/>
              <a:gd name="connsiteX0" fmla="*/ 0 w 2880045"/>
              <a:gd name="connsiteY0" fmla="*/ 3582084 h 3582084"/>
              <a:gd name="connsiteX1" fmla="*/ 434853 w 2880045"/>
              <a:gd name="connsiteY1" fmla="*/ 0 h 3582084"/>
              <a:gd name="connsiteX2" fmla="*/ 2766834 w 2880045"/>
              <a:gd name="connsiteY2" fmla="*/ 260 h 3582084"/>
              <a:gd name="connsiteX3" fmla="*/ 2441363 w 2880045"/>
              <a:gd name="connsiteY3" fmla="*/ 3582084 h 3582084"/>
              <a:gd name="connsiteX4" fmla="*/ 0 w 2880045"/>
              <a:gd name="connsiteY4" fmla="*/ 3582084 h 3582084"/>
              <a:gd name="connsiteX0" fmla="*/ 0 w 2766834"/>
              <a:gd name="connsiteY0" fmla="*/ 3582084 h 3582084"/>
              <a:gd name="connsiteX1" fmla="*/ 434853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2084 h 3582084"/>
              <a:gd name="connsiteX1" fmla="*/ 35793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766834"/>
              <a:gd name="connsiteY0" fmla="*/ 3581824 h 3581824"/>
              <a:gd name="connsiteX1" fmla="*/ 345117 w 2766834"/>
              <a:gd name="connsiteY1" fmla="*/ 5026 h 3581824"/>
              <a:gd name="connsiteX2" fmla="*/ 2766834 w 2766834"/>
              <a:gd name="connsiteY2" fmla="*/ 0 h 3581824"/>
              <a:gd name="connsiteX3" fmla="*/ 2441363 w 2766834"/>
              <a:gd name="connsiteY3" fmla="*/ 3581824 h 3581824"/>
              <a:gd name="connsiteX4" fmla="*/ 0 w 2766834"/>
              <a:gd name="connsiteY4" fmla="*/ 3581824 h 3581824"/>
              <a:gd name="connsiteX0" fmla="*/ 0 w 2766834"/>
              <a:gd name="connsiteY0" fmla="*/ 3582084 h 3582084"/>
              <a:gd name="connsiteX1" fmla="*/ 345117 w 2766834"/>
              <a:gd name="connsiteY1" fmla="*/ 0 h 3582084"/>
              <a:gd name="connsiteX2" fmla="*/ 2766834 w 2766834"/>
              <a:gd name="connsiteY2" fmla="*/ 260 h 3582084"/>
              <a:gd name="connsiteX3" fmla="*/ 2441363 w 2766834"/>
              <a:gd name="connsiteY3" fmla="*/ 3582084 h 3582084"/>
              <a:gd name="connsiteX4" fmla="*/ 0 w 2766834"/>
              <a:gd name="connsiteY4" fmla="*/ 3582084 h 3582084"/>
              <a:gd name="connsiteX0" fmla="*/ 0 w 2441363"/>
              <a:gd name="connsiteY0" fmla="*/ 3582084 h 3582084"/>
              <a:gd name="connsiteX1" fmla="*/ 345117 w 2441363"/>
              <a:gd name="connsiteY1" fmla="*/ 0 h 3582084"/>
              <a:gd name="connsiteX2" fmla="*/ 2390801 w 2441363"/>
              <a:gd name="connsiteY2" fmla="*/ 260 h 3582084"/>
              <a:gd name="connsiteX3" fmla="*/ 2441363 w 2441363"/>
              <a:gd name="connsiteY3" fmla="*/ 3582084 h 3582084"/>
              <a:gd name="connsiteX4" fmla="*/ 0 w 2441363"/>
              <a:gd name="connsiteY4" fmla="*/ 3582084 h 3582084"/>
              <a:gd name="connsiteX0" fmla="*/ 0 w 2390801"/>
              <a:gd name="connsiteY0" fmla="*/ 3582084 h 3582084"/>
              <a:gd name="connsiteX1" fmla="*/ 345117 w 2390801"/>
              <a:gd name="connsiteY1" fmla="*/ 0 h 3582084"/>
              <a:gd name="connsiteX2" fmla="*/ 2390801 w 2390801"/>
              <a:gd name="connsiteY2" fmla="*/ 260 h 3582084"/>
              <a:gd name="connsiteX3" fmla="*/ 2193523 w 2390801"/>
              <a:gd name="connsiteY3" fmla="*/ 3582084 h 3582084"/>
              <a:gd name="connsiteX4" fmla="*/ 0 w 2390801"/>
              <a:gd name="connsiteY4" fmla="*/ 3582084 h 3582084"/>
              <a:gd name="connsiteX0" fmla="*/ 0 w 2398632"/>
              <a:gd name="connsiteY0" fmla="*/ 3582084 h 3582084"/>
              <a:gd name="connsiteX1" fmla="*/ 345117 w 2398632"/>
              <a:gd name="connsiteY1" fmla="*/ 0 h 3582084"/>
              <a:gd name="connsiteX2" fmla="*/ 2390801 w 2398632"/>
              <a:gd name="connsiteY2" fmla="*/ 260 h 3582084"/>
              <a:gd name="connsiteX3" fmla="*/ 2398632 w 2398632"/>
              <a:gd name="connsiteY3" fmla="*/ 3582084 h 3582084"/>
              <a:gd name="connsiteX4" fmla="*/ 0 w 2398632"/>
              <a:gd name="connsiteY4" fmla="*/ 3582084 h 3582084"/>
              <a:gd name="connsiteX0" fmla="*/ 0 w 2391231"/>
              <a:gd name="connsiteY0" fmla="*/ 3582084 h 3587369"/>
              <a:gd name="connsiteX1" fmla="*/ 345117 w 2391231"/>
              <a:gd name="connsiteY1" fmla="*/ 0 h 3587369"/>
              <a:gd name="connsiteX2" fmla="*/ 2390801 w 2391231"/>
              <a:gd name="connsiteY2" fmla="*/ 260 h 3587369"/>
              <a:gd name="connsiteX3" fmla="*/ 2385812 w 2391231"/>
              <a:gd name="connsiteY3" fmla="*/ 3587369 h 3587369"/>
              <a:gd name="connsiteX4" fmla="*/ 0 w 2391231"/>
              <a:gd name="connsiteY4" fmla="*/ 3582084 h 3587369"/>
              <a:gd name="connsiteX0" fmla="*/ 0 w 2394358"/>
              <a:gd name="connsiteY0" fmla="*/ 3582084 h 3587369"/>
              <a:gd name="connsiteX1" fmla="*/ 345117 w 2394358"/>
              <a:gd name="connsiteY1" fmla="*/ 0 h 3587369"/>
              <a:gd name="connsiteX2" fmla="*/ 2390801 w 2394358"/>
              <a:gd name="connsiteY2" fmla="*/ 260 h 3587369"/>
              <a:gd name="connsiteX3" fmla="*/ 2394358 w 2394358"/>
              <a:gd name="connsiteY3" fmla="*/ 3587369 h 3587369"/>
              <a:gd name="connsiteX4" fmla="*/ 0 w 2394358"/>
              <a:gd name="connsiteY4" fmla="*/ 3582084 h 3587369"/>
              <a:gd name="connsiteX0" fmla="*/ 0 w 2395753"/>
              <a:gd name="connsiteY0" fmla="*/ 3582084 h 3587369"/>
              <a:gd name="connsiteX1" fmla="*/ 345117 w 2395753"/>
              <a:gd name="connsiteY1" fmla="*/ 0 h 3587369"/>
              <a:gd name="connsiteX2" fmla="*/ 2395074 w 2395753"/>
              <a:gd name="connsiteY2" fmla="*/ 5546 h 3587369"/>
              <a:gd name="connsiteX3" fmla="*/ 2394358 w 2395753"/>
              <a:gd name="connsiteY3" fmla="*/ 3587369 h 3587369"/>
              <a:gd name="connsiteX4" fmla="*/ 0 w 2395753"/>
              <a:gd name="connsiteY4" fmla="*/ 3582084 h 3587369"/>
              <a:gd name="connsiteX0" fmla="*/ 11146 w 2050636"/>
              <a:gd name="connsiteY0" fmla="*/ 3576576 h 3587369"/>
              <a:gd name="connsiteX1" fmla="*/ 0 w 2050636"/>
              <a:gd name="connsiteY1" fmla="*/ 0 h 3587369"/>
              <a:gd name="connsiteX2" fmla="*/ 2049957 w 2050636"/>
              <a:gd name="connsiteY2" fmla="*/ 5546 h 3587369"/>
              <a:gd name="connsiteX3" fmla="*/ 2049241 w 2050636"/>
              <a:gd name="connsiteY3" fmla="*/ 3587369 h 3587369"/>
              <a:gd name="connsiteX4" fmla="*/ 11146 w 2050636"/>
              <a:gd name="connsiteY4" fmla="*/ 3576576 h 3587369"/>
              <a:gd name="connsiteX0" fmla="*/ 118 w 2039608"/>
              <a:gd name="connsiteY0" fmla="*/ 3571030 h 3581823"/>
              <a:gd name="connsiteX1" fmla="*/ 78037 w 2039608"/>
              <a:gd name="connsiteY1" fmla="*/ 506738 h 3581823"/>
              <a:gd name="connsiteX2" fmla="*/ 2038929 w 2039608"/>
              <a:gd name="connsiteY2" fmla="*/ 0 h 3581823"/>
              <a:gd name="connsiteX3" fmla="*/ 2038213 w 2039608"/>
              <a:gd name="connsiteY3" fmla="*/ 3581823 h 3581823"/>
              <a:gd name="connsiteX4" fmla="*/ 118 w 2039608"/>
              <a:gd name="connsiteY4" fmla="*/ 3571030 h 3581823"/>
              <a:gd name="connsiteX0" fmla="*/ 118 w 2038213"/>
              <a:gd name="connsiteY0" fmla="*/ 3064292 h 3075085"/>
              <a:gd name="connsiteX1" fmla="*/ 78037 w 2038213"/>
              <a:gd name="connsiteY1" fmla="*/ 0 h 3075085"/>
              <a:gd name="connsiteX2" fmla="*/ 1967676 w 2038213"/>
              <a:gd name="connsiteY2" fmla="*/ 330544 h 3075085"/>
              <a:gd name="connsiteX3" fmla="*/ 2038213 w 2038213"/>
              <a:gd name="connsiteY3" fmla="*/ 3075085 h 3075085"/>
              <a:gd name="connsiteX4" fmla="*/ 118 w 2038213"/>
              <a:gd name="connsiteY4" fmla="*/ 3064292 h 3075085"/>
              <a:gd name="connsiteX0" fmla="*/ 118 w 2039607"/>
              <a:gd name="connsiteY0" fmla="*/ 3135864 h 3146657"/>
              <a:gd name="connsiteX1" fmla="*/ 78037 w 2039607"/>
              <a:gd name="connsiteY1" fmla="*/ 71572 h 3146657"/>
              <a:gd name="connsiteX2" fmla="*/ 2038928 w 2039607"/>
              <a:gd name="connsiteY2" fmla="*/ 0 h 3146657"/>
              <a:gd name="connsiteX3" fmla="*/ 2038213 w 2039607"/>
              <a:gd name="connsiteY3" fmla="*/ 3146657 h 3146657"/>
              <a:gd name="connsiteX4" fmla="*/ 118 w 2039607"/>
              <a:gd name="connsiteY4" fmla="*/ 3135864 h 3146657"/>
              <a:gd name="connsiteX0" fmla="*/ 226 w 2039715"/>
              <a:gd name="connsiteY0" fmla="*/ 3135864 h 3146657"/>
              <a:gd name="connsiteX1" fmla="*/ 78145 w 2039715"/>
              <a:gd name="connsiteY1" fmla="*/ 71572 h 3146657"/>
              <a:gd name="connsiteX2" fmla="*/ 2039036 w 2039715"/>
              <a:gd name="connsiteY2" fmla="*/ 0 h 3146657"/>
              <a:gd name="connsiteX3" fmla="*/ 2038321 w 2039715"/>
              <a:gd name="connsiteY3" fmla="*/ 3146657 h 3146657"/>
              <a:gd name="connsiteX4" fmla="*/ 226 w 2039715"/>
              <a:gd name="connsiteY4" fmla="*/ 3135864 h 3146657"/>
              <a:gd name="connsiteX0" fmla="*/ 0 w 2039489"/>
              <a:gd name="connsiteY0" fmla="*/ 3135864 h 3146657"/>
              <a:gd name="connsiteX1" fmla="*/ 77919 w 2039489"/>
              <a:gd name="connsiteY1" fmla="*/ 71572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19370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6487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35864 h 3146657"/>
              <a:gd name="connsiteX1" fmla="*/ 233785 w 2039489"/>
              <a:gd name="connsiteY1" fmla="*/ 10978 h 3146657"/>
              <a:gd name="connsiteX2" fmla="*/ 2038810 w 2039489"/>
              <a:gd name="connsiteY2" fmla="*/ 0 h 3146657"/>
              <a:gd name="connsiteX3" fmla="*/ 2038095 w 2039489"/>
              <a:gd name="connsiteY3" fmla="*/ 3146657 h 3146657"/>
              <a:gd name="connsiteX4" fmla="*/ 0 w 2039489"/>
              <a:gd name="connsiteY4" fmla="*/ 3135864 h 3146657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39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39489"/>
              <a:gd name="connsiteY0" fmla="*/ 3124886 h 3135679"/>
              <a:gd name="connsiteX1" fmla="*/ 233785 w 2039489"/>
              <a:gd name="connsiteY1" fmla="*/ 0 h 3135679"/>
              <a:gd name="connsiteX2" fmla="*/ 2038810 w 2039489"/>
              <a:gd name="connsiteY2" fmla="*/ 5547 h 3135679"/>
              <a:gd name="connsiteX3" fmla="*/ 2038095 w 2039489"/>
              <a:gd name="connsiteY3" fmla="*/ 3135679 h 3135679"/>
              <a:gd name="connsiteX4" fmla="*/ 0 w 2039489"/>
              <a:gd name="connsiteY4" fmla="*/ 3124886 h 3135679"/>
              <a:gd name="connsiteX0" fmla="*/ 0 w 2043687"/>
              <a:gd name="connsiteY0" fmla="*/ 3124886 h 3135679"/>
              <a:gd name="connsiteX1" fmla="*/ 233785 w 2043687"/>
              <a:gd name="connsiteY1" fmla="*/ 0 h 3135679"/>
              <a:gd name="connsiteX2" fmla="*/ 2043263 w 2043687"/>
              <a:gd name="connsiteY2" fmla="*/ 38 h 3135679"/>
              <a:gd name="connsiteX3" fmla="*/ 2038095 w 2043687"/>
              <a:gd name="connsiteY3" fmla="*/ 3135679 h 3135679"/>
              <a:gd name="connsiteX4" fmla="*/ 0 w 2043687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5546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38095"/>
              <a:gd name="connsiteY0" fmla="*/ 3124886 h 3135679"/>
              <a:gd name="connsiteX1" fmla="*/ 233785 w 2038095"/>
              <a:gd name="connsiteY1" fmla="*/ 0 h 3135679"/>
              <a:gd name="connsiteX2" fmla="*/ 2034357 w 2038095"/>
              <a:gd name="connsiteY2" fmla="*/ 38 h 3135679"/>
              <a:gd name="connsiteX3" fmla="*/ 2038095 w 2038095"/>
              <a:gd name="connsiteY3" fmla="*/ 3135679 h 3135679"/>
              <a:gd name="connsiteX4" fmla="*/ 0 w 2038095"/>
              <a:gd name="connsiteY4" fmla="*/ 3124886 h 3135679"/>
              <a:gd name="connsiteX0" fmla="*/ 0 w 2020282"/>
              <a:gd name="connsiteY0" fmla="*/ 3130395 h 3135679"/>
              <a:gd name="connsiteX1" fmla="*/ 215972 w 2020282"/>
              <a:gd name="connsiteY1" fmla="*/ 0 h 3135679"/>
              <a:gd name="connsiteX2" fmla="*/ 2016544 w 2020282"/>
              <a:gd name="connsiteY2" fmla="*/ 38 h 3135679"/>
              <a:gd name="connsiteX3" fmla="*/ 2020282 w 2020282"/>
              <a:gd name="connsiteY3" fmla="*/ 3135679 h 3135679"/>
              <a:gd name="connsiteX4" fmla="*/ 0 w 2020282"/>
              <a:gd name="connsiteY4" fmla="*/ 3130395 h 3135679"/>
              <a:gd name="connsiteX0" fmla="*/ 0 w 2024736"/>
              <a:gd name="connsiteY0" fmla="*/ 3135903 h 3135903"/>
              <a:gd name="connsiteX1" fmla="*/ 220426 w 2024736"/>
              <a:gd name="connsiteY1" fmla="*/ 0 h 3135903"/>
              <a:gd name="connsiteX2" fmla="*/ 2020998 w 2024736"/>
              <a:gd name="connsiteY2" fmla="*/ 38 h 3135903"/>
              <a:gd name="connsiteX3" fmla="*/ 2024736 w 2024736"/>
              <a:gd name="connsiteY3" fmla="*/ 3135679 h 3135903"/>
              <a:gd name="connsiteX4" fmla="*/ 0 w 2024736"/>
              <a:gd name="connsiteY4" fmla="*/ 3135903 h 3135903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7154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4736"/>
              <a:gd name="connsiteY0" fmla="*/ 3143019 h 3143019"/>
              <a:gd name="connsiteX1" fmla="*/ 220426 w 2024736"/>
              <a:gd name="connsiteY1" fmla="*/ 0 h 3143019"/>
              <a:gd name="connsiteX2" fmla="*/ 2020998 w 2024736"/>
              <a:gd name="connsiteY2" fmla="*/ 38 h 3143019"/>
              <a:gd name="connsiteX3" fmla="*/ 2024736 w 2024736"/>
              <a:gd name="connsiteY3" fmla="*/ 3142795 h 3143019"/>
              <a:gd name="connsiteX4" fmla="*/ 0 w 2024736"/>
              <a:gd name="connsiteY4" fmla="*/ 3143019 h 3143019"/>
              <a:gd name="connsiteX0" fmla="*/ 0 w 2029170"/>
              <a:gd name="connsiteY0" fmla="*/ 3143019 h 3143019"/>
              <a:gd name="connsiteX1" fmla="*/ 220426 w 2029170"/>
              <a:gd name="connsiteY1" fmla="*/ 0 h 3143019"/>
              <a:gd name="connsiteX2" fmla="*/ 2028698 w 2029170"/>
              <a:gd name="connsiteY2" fmla="*/ 3213 h 3143019"/>
              <a:gd name="connsiteX3" fmla="*/ 2024736 w 2029170"/>
              <a:gd name="connsiteY3" fmla="*/ 3142795 h 3143019"/>
              <a:gd name="connsiteX4" fmla="*/ 0 w 2029170"/>
              <a:gd name="connsiteY4" fmla="*/ 3143019 h 3143019"/>
              <a:gd name="connsiteX0" fmla="*/ 0 w 2029170"/>
              <a:gd name="connsiteY0" fmla="*/ 3146156 h 3146156"/>
              <a:gd name="connsiteX1" fmla="*/ 220426 w 2029170"/>
              <a:gd name="connsiteY1" fmla="*/ 3137 h 3146156"/>
              <a:gd name="connsiteX2" fmla="*/ 2028698 w 2029170"/>
              <a:gd name="connsiteY2" fmla="*/ 0 h 3146156"/>
              <a:gd name="connsiteX3" fmla="*/ 2024736 w 2029170"/>
              <a:gd name="connsiteY3" fmla="*/ 3145932 h 3146156"/>
              <a:gd name="connsiteX4" fmla="*/ 0 w 2029170"/>
              <a:gd name="connsiteY4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3145932 h 3146156"/>
              <a:gd name="connsiteX4" fmla="*/ 0 w 2029870"/>
              <a:gd name="connsiteY4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0274"/>
              <a:gd name="connsiteY0" fmla="*/ 3146156 h 3146156"/>
              <a:gd name="connsiteX1" fmla="*/ 220426 w 2180274"/>
              <a:gd name="connsiteY1" fmla="*/ 3137 h 3146156"/>
              <a:gd name="connsiteX2" fmla="*/ 2028698 w 2180274"/>
              <a:gd name="connsiteY2" fmla="*/ 0 h 3146156"/>
              <a:gd name="connsiteX3" fmla="*/ 2029870 w 2180274"/>
              <a:gd name="connsiteY3" fmla="*/ 2364519 h 3146156"/>
              <a:gd name="connsiteX4" fmla="*/ 2029870 w 2180274"/>
              <a:gd name="connsiteY4" fmla="*/ 3145932 h 3146156"/>
              <a:gd name="connsiteX5" fmla="*/ 0 w 2180274"/>
              <a:gd name="connsiteY5" fmla="*/ 3146156 h 3146156"/>
              <a:gd name="connsiteX0" fmla="*/ 0 w 2181048"/>
              <a:gd name="connsiteY0" fmla="*/ 3146156 h 3146156"/>
              <a:gd name="connsiteX1" fmla="*/ 220426 w 2181048"/>
              <a:gd name="connsiteY1" fmla="*/ 3137 h 3146156"/>
              <a:gd name="connsiteX2" fmla="*/ 2028698 w 2181048"/>
              <a:gd name="connsiteY2" fmla="*/ 0 h 3146156"/>
              <a:gd name="connsiteX3" fmla="*/ 2029870 w 2181048"/>
              <a:gd name="connsiteY3" fmla="*/ 2364519 h 3146156"/>
              <a:gd name="connsiteX4" fmla="*/ 2032314 w 2181048"/>
              <a:gd name="connsiteY4" fmla="*/ 2447281 h 3146156"/>
              <a:gd name="connsiteX5" fmla="*/ 2029870 w 2181048"/>
              <a:gd name="connsiteY5" fmla="*/ 3145932 h 3146156"/>
              <a:gd name="connsiteX6" fmla="*/ 0 w 2181048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7886"/>
              <a:gd name="connsiteY0" fmla="*/ 3146156 h 3146156"/>
              <a:gd name="connsiteX1" fmla="*/ 220426 w 2107886"/>
              <a:gd name="connsiteY1" fmla="*/ 3137 h 3146156"/>
              <a:gd name="connsiteX2" fmla="*/ 2028698 w 2107886"/>
              <a:gd name="connsiteY2" fmla="*/ 0 h 3146156"/>
              <a:gd name="connsiteX3" fmla="*/ 2029870 w 2107886"/>
              <a:gd name="connsiteY3" fmla="*/ 2364519 h 3146156"/>
              <a:gd name="connsiteX4" fmla="*/ 1494681 w 2107886"/>
              <a:gd name="connsiteY4" fmla="*/ 2378313 h 3146156"/>
              <a:gd name="connsiteX5" fmla="*/ 2029870 w 2107886"/>
              <a:gd name="connsiteY5" fmla="*/ 3145932 h 3146156"/>
              <a:gd name="connsiteX6" fmla="*/ 0 w 2107886"/>
              <a:gd name="connsiteY6" fmla="*/ 3146156 h 3146156"/>
              <a:gd name="connsiteX0" fmla="*/ 0 w 2108058"/>
              <a:gd name="connsiteY0" fmla="*/ 3146156 h 3146156"/>
              <a:gd name="connsiteX1" fmla="*/ 220426 w 2108058"/>
              <a:gd name="connsiteY1" fmla="*/ 3137 h 3146156"/>
              <a:gd name="connsiteX2" fmla="*/ 2028698 w 2108058"/>
              <a:gd name="connsiteY2" fmla="*/ 0 h 3146156"/>
              <a:gd name="connsiteX3" fmla="*/ 2029870 w 2108058"/>
              <a:gd name="connsiteY3" fmla="*/ 2364519 h 3146156"/>
              <a:gd name="connsiteX4" fmla="*/ 1497125 w 2108058"/>
              <a:gd name="connsiteY4" fmla="*/ 2369117 h 3146156"/>
              <a:gd name="connsiteX5" fmla="*/ 2029870 w 2108058"/>
              <a:gd name="connsiteY5" fmla="*/ 3145932 h 3146156"/>
              <a:gd name="connsiteX6" fmla="*/ 0 w 2108058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4519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370048 w 2029870"/>
              <a:gd name="connsiteY5" fmla="*/ 3145932 h 3146156"/>
              <a:gd name="connsiteX6" fmla="*/ 0 w 2029870"/>
              <a:gd name="connsiteY6" fmla="*/ 3146156 h 3146156"/>
              <a:gd name="connsiteX0" fmla="*/ 0 w 2029870"/>
              <a:gd name="connsiteY0" fmla="*/ 3146156 h 3150529"/>
              <a:gd name="connsiteX1" fmla="*/ 220426 w 2029870"/>
              <a:gd name="connsiteY1" fmla="*/ 3137 h 3150529"/>
              <a:gd name="connsiteX2" fmla="*/ 2028698 w 2029870"/>
              <a:gd name="connsiteY2" fmla="*/ 0 h 3150529"/>
              <a:gd name="connsiteX3" fmla="*/ 2029870 w 2029870"/>
              <a:gd name="connsiteY3" fmla="*/ 2369117 h 3150529"/>
              <a:gd name="connsiteX4" fmla="*/ 1497125 w 2029870"/>
              <a:gd name="connsiteY4" fmla="*/ 2369117 h 3150529"/>
              <a:gd name="connsiteX5" fmla="*/ 1401818 w 2029870"/>
              <a:gd name="connsiteY5" fmla="*/ 3150529 h 3150529"/>
              <a:gd name="connsiteX6" fmla="*/ 0 w 2029870"/>
              <a:gd name="connsiteY6" fmla="*/ 3146156 h 3150529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97125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73715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  <a:gd name="connsiteX0" fmla="*/ 0 w 2029870"/>
              <a:gd name="connsiteY0" fmla="*/ 3146156 h 3146156"/>
              <a:gd name="connsiteX1" fmla="*/ 220426 w 2029870"/>
              <a:gd name="connsiteY1" fmla="*/ 3137 h 3146156"/>
              <a:gd name="connsiteX2" fmla="*/ 2028698 w 2029870"/>
              <a:gd name="connsiteY2" fmla="*/ 0 h 3146156"/>
              <a:gd name="connsiteX3" fmla="*/ 2029870 w 2029870"/>
              <a:gd name="connsiteY3" fmla="*/ 2369117 h 3146156"/>
              <a:gd name="connsiteX4" fmla="*/ 1465356 w 2029870"/>
              <a:gd name="connsiteY4" fmla="*/ 2369117 h 3146156"/>
              <a:gd name="connsiteX5" fmla="*/ 1401818 w 2029870"/>
              <a:gd name="connsiteY5" fmla="*/ 3145931 h 3146156"/>
              <a:gd name="connsiteX6" fmla="*/ 0 w 2029870"/>
              <a:gd name="connsiteY6" fmla="*/ 3146156 h 31461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029870" h="3146156">
                <a:moveTo>
                  <a:pt x="0" y="3146156"/>
                </a:moveTo>
                <a:lnTo>
                  <a:pt x="220426" y="3137"/>
                </a:lnTo>
                <a:lnTo>
                  <a:pt x="2028698" y="0"/>
                </a:lnTo>
                <a:cubicBezTo>
                  <a:pt x="2029089" y="788173"/>
                  <a:pt x="2029479" y="1580944"/>
                  <a:pt x="2029870" y="2369117"/>
                </a:cubicBezTo>
                <a:lnTo>
                  <a:pt x="1465356" y="2369117"/>
                </a:lnTo>
                <a:lnTo>
                  <a:pt x="1401818" y="3145931"/>
                </a:lnTo>
                <a:lnTo>
                  <a:pt x="0" y="3146156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11" name="Symbol zastępczy obrazu 4">
            <a:extLst>
              <a:ext uri="{FF2B5EF4-FFF2-40B4-BE49-F238E27FC236}">
                <a16:creationId xmlns:a16="http://schemas.microsoft.com/office/drawing/2014/main" id="{E805F6F3-4A67-9F44-A1E7-D072CAAD0E0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933695" y="4685460"/>
            <a:ext cx="2699794" cy="2178596"/>
          </a:xfrm>
          <a:custGeom>
            <a:avLst/>
            <a:gdLst>
              <a:gd name="connsiteX0" fmla="*/ 0 w 2705849"/>
              <a:gd name="connsiteY0" fmla="*/ 2172541 h 2172541"/>
              <a:gd name="connsiteX1" fmla="*/ 543135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19077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6056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162714 w 2705849"/>
              <a:gd name="connsiteY3" fmla="*/ 2172541 h 2172541"/>
              <a:gd name="connsiteX4" fmla="*/ 0 w 2705849"/>
              <a:gd name="connsiteY4" fmla="*/ 2172541 h 2172541"/>
              <a:gd name="connsiteX0" fmla="*/ 0 w 2705849"/>
              <a:gd name="connsiteY0" fmla="*/ 2172541 h 2172541"/>
              <a:gd name="connsiteX1" fmla="*/ 325132 w 2705849"/>
              <a:gd name="connsiteY1" fmla="*/ 0 h 2172541"/>
              <a:gd name="connsiteX2" fmla="*/ 2705849 w 2705849"/>
              <a:gd name="connsiteY2" fmla="*/ 0 h 2172541"/>
              <a:gd name="connsiteX3" fmla="*/ 2368606 w 2705849"/>
              <a:gd name="connsiteY3" fmla="*/ 2172541 h 2172541"/>
              <a:gd name="connsiteX4" fmla="*/ 0 w 2705849"/>
              <a:gd name="connsiteY4" fmla="*/ 2172541 h 2172541"/>
              <a:gd name="connsiteX0" fmla="*/ 0 w 2645293"/>
              <a:gd name="connsiteY0" fmla="*/ 2172541 h 2172541"/>
              <a:gd name="connsiteX1" fmla="*/ 325132 w 2645293"/>
              <a:gd name="connsiteY1" fmla="*/ 0 h 2172541"/>
              <a:gd name="connsiteX2" fmla="*/ 2645293 w 2645293"/>
              <a:gd name="connsiteY2" fmla="*/ 0 h 2172541"/>
              <a:gd name="connsiteX3" fmla="*/ 2368606 w 2645293"/>
              <a:gd name="connsiteY3" fmla="*/ 2172541 h 2172541"/>
              <a:gd name="connsiteX4" fmla="*/ 0 w 2645293"/>
              <a:gd name="connsiteY4" fmla="*/ 2172541 h 2172541"/>
              <a:gd name="connsiteX0" fmla="*/ 0 w 2621071"/>
              <a:gd name="connsiteY0" fmla="*/ 2172541 h 2172541"/>
              <a:gd name="connsiteX1" fmla="*/ 325132 w 2621071"/>
              <a:gd name="connsiteY1" fmla="*/ 0 h 2172541"/>
              <a:gd name="connsiteX2" fmla="*/ 2621071 w 2621071"/>
              <a:gd name="connsiteY2" fmla="*/ 0 h 2172541"/>
              <a:gd name="connsiteX3" fmla="*/ 2368606 w 2621071"/>
              <a:gd name="connsiteY3" fmla="*/ 2172541 h 2172541"/>
              <a:gd name="connsiteX4" fmla="*/ 0 w 2621071"/>
              <a:gd name="connsiteY4" fmla="*/ 2172541 h 2172541"/>
              <a:gd name="connsiteX0" fmla="*/ 0 w 2699794"/>
              <a:gd name="connsiteY0" fmla="*/ 2172541 h 2172541"/>
              <a:gd name="connsiteX1" fmla="*/ 325132 w 2699794"/>
              <a:gd name="connsiteY1" fmla="*/ 0 h 2172541"/>
              <a:gd name="connsiteX2" fmla="*/ 2699794 w 2699794"/>
              <a:gd name="connsiteY2" fmla="*/ 0 h 2172541"/>
              <a:gd name="connsiteX3" fmla="*/ 2368606 w 2699794"/>
              <a:gd name="connsiteY3" fmla="*/ 2172541 h 2172541"/>
              <a:gd name="connsiteX4" fmla="*/ 0 w 2699794"/>
              <a:gd name="connsiteY4" fmla="*/ 2172541 h 2172541"/>
              <a:gd name="connsiteX0" fmla="*/ 0 w 2699794"/>
              <a:gd name="connsiteY0" fmla="*/ 2172541 h 2178596"/>
              <a:gd name="connsiteX1" fmla="*/ 325132 w 2699794"/>
              <a:gd name="connsiteY1" fmla="*/ 0 h 2178596"/>
              <a:gd name="connsiteX2" fmla="*/ 2699794 w 2699794"/>
              <a:gd name="connsiteY2" fmla="*/ 0 h 2178596"/>
              <a:gd name="connsiteX3" fmla="*/ 2410995 w 2699794"/>
              <a:gd name="connsiteY3" fmla="*/ 2178596 h 2178596"/>
              <a:gd name="connsiteX4" fmla="*/ 0 w 2699794"/>
              <a:gd name="connsiteY4" fmla="*/ 2172541 h 2178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699794" h="2178596">
                <a:moveTo>
                  <a:pt x="0" y="2172541"/>
                </a:moveTo>
                <a:lnTo>
                  <a:pt x="325132" y="0"/>
                </a:lnTo>
                <a:lnTo>
                  <a:pt x="2699794" y="0"/>
                </a:lnTo>
                <a:lnTo>
                  <a:pt x="2410995" y="2178596"/>
                </a:lnTo>
                <a:lnTo>
                  <a:pt x="0" y="2172541"/>
                </a:lnTo>
                <a:close/>
              </a:path>
            </a:pathLst>
          </a:custGeom>
          <a:solidFill>
            <a:srgbClr val="FFD242"/>
          </a:solidFill>
        </p:spPr>
        <p:txBody>
          <a:bodyPr wrap="none" lIns="72000" rIns="72000" anchor="ctr" anchorCtr="0"/>
          <a:lstStyle>
            <a:lvl1pPr marL="2357438" indent="0" algn="ctr">
              <a:tabLst/>
              <a:defRPr>
                <a:solidFill>
                  <a:schemeClr val="bg1"/>
                </a:solidFill>
              </a:defRPr>
            </a:lvl1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5" name="Symbol zastępczy numeru slajdu 2">
            <a:extLst>
              <a:ext uri="{FF2B5EF4-FFF2-40B4-BE49-F238E27FC236}">
                <a16:creationId xmlns:a16="http://schemas.microsoft.com/office/drawing/2014/main" id="{26C45B1A-FC6C-D14F-8A5E-1FC6EA98EA2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425994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sv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13" Type="http://schemas.openxmlformats.org/officeDocument/2006/relationships/slideLayout" Target="../slideLayouts/slideLayout32.xml"/><Relationship Id="rId18" Type="http://schemas.openxmlformats.org/officeDocument/2006/relationships/slideLayout" Target="../slideLayouts/slideLayout37.xml"/><Relationship Id="rId3" Type="http://schemas.openxmlformats.org/officeDocument/2006/relationships/slideLayout" Target="../slideLayouts/slideLayout22.xml"/><Relationship Id="rId21" Type="http://schemas.openxmlformats.org/officeDocument/2006/relationships/image" Target="../media/image8.png"/><Relationship Id="rId7" Type="http://schemas.openxmlformats.org/officeDocument/2006/relationships/slideLayout" Target="../slideLayouts/slideLayout26.xml"/><Relationship Id="rId12" Type="http://schemas.openxmlformats.org/officeDocument/2006/relationships/slideLayout" Target="../slideLayouts/slideLayout31.xml"/><Relationship Id="rId17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35.xml"/><Relationship Id="rId20" Type="http://schemas.openxmlformats.org/officeDocument/2006/relationships/theme" Target="../theme/theme2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slideLayout" Target="../slideLayouts/slideLayout30.xml"/><Relationship Id="rId5" Type="http://schemas.openxmlformats.org/officeDocument/2006/relationships/slideLayout" Target="../slideLayouts/slideLayout24.xml"/><Relationship Id="rId15" Type="http://schemas.openxmlformats.org/officeDocument/2006/relationships/slideLayout" Target="../slideLayouts/slideLayout34.xml"/><Relationship Id="rId10" Type="http://schemas.openxmlformats.org/officeDocument/2006/relationships/slideLayout" Target="../slideLayouts/slideLayout29.xml"/><Relationship Id="rId19" Type="http://schemas.openxmlformats.org/officeDocument/2006/relationships/slideLayout" Target="../slideLayouts/slideLayout38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4" Type="http://schemas.openxmlformats.org/officeDocument/2006/relationships/slideLayout" Target="../slideLayouts/slideLayout33.xml"/><Relationship Id="rId22" Type="http://schemas.openxmlformats.org/officeDocument/2006/relationships/image" Target="../media/image9.sv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ymbol zastępczy tytułu 12"/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pl-PL" dirty="0"/>
              <a:t>Nagłówek | Tytuł slajdu</a:t>
            </a:r>
          </a:p>
        </p:txBody>
      </p:sp>
      <p:sp>
        <p:nvSpPr>
          <p:cNvPr id="12" name="Symbol zastępczy tekstu 14"/>
          <p:cNvSpPr>
            <a:spLocks noGrp="1"/>
          </p:cNvSpPr>
          <p:nvPr>
            <p:ph type="body" idx="1"/>
          </p:nvPr>
        </p:nvSpPr>
        <p:spPr>
          <a:xfrm>
            <a:off x="407987" y="1592262"/>
            <a:ext cx="11198905" cy="446760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36DB130A-9C7B-FD42-BA1F-B7B87ACEB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pic>
        <p:nvPicPr>
          <p:cNvPr id="4" name="Grafika 3">
            <a:extLst>
              <a:ext uri="{FF2B5EF4-FFF2-40B4-BE49-F238E27FC236}">
                <a16:creationId xmlns:a16="http://schemas.microsoft.com/office/drawing/2014/main" id="{FE0BFAB8-4299-E348-896F-36D576F51043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07987" y="6352738"/>
            <a:ext cx="837675" cy="443475"/>
          </a:xfrm>
          <a:prstGeom prst="rect">
            <a:avLst/>
          </a:prstGeom>
        </p:spPr>
      </p:pic>
      <p:sp>
        <p:nvSpPr>
          <p:cNvPr id="3" name="pole tekstowe 2">
            <a:extLst>
              <a:ext uri="{FF2B5EF4-FFF2-40B4-BE49-F238E27FC236}">
                <a16:creationId xmlns:a16="http://schemas.microsoft.com/office/drawing/2014/main" id="{88400981-9C73-75F0-48C9-544CB3EE41A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153025" y="0"/>
            <a:ext cx="1920875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pl-PL" sz="12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Jit Team - Internal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3161726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7" r:id="rId1"/>
    <p:sldLayoutId id="2147483847" r:id="rId2"/>
    <p:sldLayoutId id="2147483833" r:id="rId3"/>
    <p:sldLayoutId id="2147483875" r:id="rId4"/>
    <p:sldLayoutId id="2147483810" r:id="rId5"/>
    <p:sldLayoutId id="2147483870" r:id="rId6"/>
    <p:sldLayoutId id="2147483872" r:id="rId7"/>
    <p:sldLayoutId id="2147483784" r:id="rId8"/>
    <p:sldLayoutId id="2147483850" r:id="rId9"/>
    <p:sldLayoutId id="2147483854" r:id="rId10"/>
    <p:sldLayoutId id="2147483831" r:id="rId11"/>
    <p:sldLayoutId id="2147483856" r:id="rId12"/>
    <p:sldLayoutId id="2147483857" r:id="rId13"/>
    <p:sldLayoutId id="2147483866" r:id="rId14"/>
    <p:sldLayoutId id="2147483868" r:id="rId15"/>
    <p:sldLayoutId id="2147483858" r:id="rId16"/>
    <p:sldLayoutId id="2147483835" r:id="rId17"/>
    <p:sldLayoutId id="2147483832" r:id="rId18"/>
    <p:sldLayoutId id="2147483862" r:id="rId19"/>
  </p:sldLayoutIdLst>
  <p:hf hdr="0" dt="0"/>
  <p:txStyles>
    <p:titleStyle>
      <a:lvl1pPr algn="l" defTabSz="914400" rtl="0" eaLnBrk="1" latinLnBrk="0" hangingPunct="1">
        <a:lnSpc>
          <a:spcPts val="4500"/>
        </a:lnSpc>
        <a:spcBef>
          <a:spcPct val="0"/>
        </a:spcBef>
        <a:buNone/>
        <a:defRPr sz="3000" b="1" i="0" kern="1200" spc="0" baseline="0">
          <a:solidFill>
            <a:srgbClr val="4A4A4A"/>
          </a:solidFill>
          <a:latin typeface="Moderat JIT" pitchFamily="2" charset="0"/>
          <a:ea typeface="Moderat JIT" pitchFamily="2" charset="0"/>
          <a:cs typeface="Moderat JIT" pitchFamily="2" charset="0"/>
        </a:defRPr>
      </a:lvl1pPr>
    </p:titleStyle>
    <p:bodyStyle>
      <a:lvl1pPr marL="0" indent="0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Font typeface="Courier New" panose="02070309020205020404" pitchFamily="49" charset="0"/>
        <a:buNone/>
        <a:defRPr sz="1600" b="0" i="0" kern="1200">
          <a:solidFill>
            <a:srgbClr val="7C7C7C"/>
          </a:solidFill>
          <a:latin typeface="Moderat JIT" pitchFamily="2" charset="0"/>
          <a:ea typeface="Moderat JIT" pitchFamily="2" charset="0"/>
          <a:cs typeface="Arial" panose="020B0604020202020204" pitchFamily="34" charset="0"/>
        </a:defRPr>
      </a:lvl1pPr>
      <a:lvl2pPr marL="363538" indent="-239713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SzPct val="100000"/>
        <a:buFont typeface="Courier New" panose="02070309020205020404" pitchFamily="49" charset="0"/>
        <a:buChar char="o"/>
        <a:tabLst/>
        <a:defRPr sz="1600" b="0" i="0" kern="1200">
          <a:solidFill>
            <a:srgbClr val="7C7C7C"/>
          </a:solidFill>
          <a:latin typeface="Moderat JIT" pitchFamily="2" charset="0"/>
          <a:ea typeface="Moderat JIT" pitchFamily="2" charset="0"/>
          <a:cs typeface="Moderat JIT" pitchFamily="2" charset="0"/>
        </a:defRPr>
      </a:lvl2pPr>
      <a:lvl3pPr marL="11430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01">
          <p15:clr>
            <a:srgbClr val="000000"/>
          </p15:clr>
        </p15:guide>
        <p15:guide id="2" pos="3250">
          <p15:clr>
            <a:srgbClr val="000000"/>
          </p15:clr>
        </p15:guide>
        <p15:guide id="3" pos="2252">
          <p15:clr>
            <a:srgbClr val="000000"/>
          </p15:clr>
        </p15:guide>
        <p15:guide id="11" pos="4929">
          <p15:clr>
            <a:srgbClr val="000000"/>
          </p15:clr>
        </p15:guide>
        <p15:guide id="12" pos="3749">
          <p15:clr>
            <a:srgbClr val="000000"/>
          </p15:clr>
        </p15:guide>
        <p15:guide id="13" pos="4430">
          <p15:clr>
            <a:srgbClr val="000000"/>
          </p15:clr>
        </p15:guide>
        <p15:guide id="14" pos="5428">
          <p15:clr>
            <a:srgbClr val="000000"/>
          </p15:clr>
        </p15:guide>
        <p15:guide id="15" pos="5927">
          <p15:clr>
            <a:srgbClr val="000000"/>
          </p15:clr>
        </p15:guide>
        <p15:guide id="16" pos="6425">
          <p15:clr>
            <a:srgbClr val="000000"/>
          </p15:clr>
        </p15:guide>
        <p15:guide id="18" pos="2751">
          <p15:clr>
            <a:srgbClr val="000000"/>
          </p15:clr>
        </p15:guide>
        <p15:guide id="19" pos="1753">
          <p15:clr>
            <a:srgbClr val="000000"/>
          </p15:clr>
        </p15:guide>
        <p15:guide id="22" orient="horz" pos="1502">
          <p15:clr>
            <a:srgbClr val="000000"/>
          </p15:clr>
        </p15:guide>
        <p15:guide id="23" orient="horz" pos="1003">
          <p15:clr>
            <a:srgbClr val="000000"/>
          </p15:clr>
        </p15:guide>
        <p15:guide id="24" orient="horz" pos="504">
          <p15:clr>
            <a:srgbClr val="000000"/>
          </p15:clr>
        </p15:guide>
        <p15:guide id="25" orient="horz" pos="2818">
          <p15:clr>
            <a:srgbClr val="000000"/>
          </p15:clr>
        </p15:guide>
        <p15:guide id="26" orient="horz" pos="3317">
          <p15:clr>
            <a:srgbClr val="000000"/>
          </p15:clr>
        </p15:guide>
        <p15:guide id="28" pos="4180">
          <p15:clr>
            <a:srgbClr val="F26B43"/>
          </p15:clr>
        </p15:guide>
        <p15:guide id="29" pos="4679">
          <p15:clr>
            <a:srgbClr val="F26B43"/>
          </p15:clr>
        </p15:guide>
        <p15:guide id="30" pos="5178">
          <p15:clr>
            <a:srgbClr val="F26B43"/>
          </p15:clr>
        </p15:guide>
        <p15:guide id="31" pos="5677">
          <p15:clr>
            <a:srgbClr val="F26B43"/>
          </p15:clr>
        </p15:guide>
        <p15:guide id="32" pos="6176">
          <p15:clr>
            <a:srgbClr val="F26B43"/>
          </p15:clr>
        </p15:guide>
        <p15:guide id="33" pos="6675">
          <p15:clr>
            <a:srgbClr val="F26B43"/>
          </p15:clr>
        </p15:guide>
        <p15:guide id="34" pos="3500">
          <p15:clr>
            <a:srgbClr val="FBAE40"/>
          </p15:clr>
        </p15:guide>
        <p15:guide id="35" pos="3001">
          <p15:clr>
            <a:srgbClr val="FBAE40"/>
          </p15:clr>
        </p15:guide>
        <p15:guide id="36" pos="2502">
          <p15:clr>
            <a:srgbClr val="FBAE40"/>
          </p15:clr>
        </p15:guide>
        <p15:guide id="37" pos="2003">
          <p15:clr>
            <a:srgbClr val="FBAE40"/>
          </p15:clr>
        </p15:guide>
        <p15:guide id="38" pos="1504">
          <p15:clr>
            <a:srgbClr val="FBAE40"/>
          </p15:clr>
        </p15:guide>
        <p15:guide id="39" pos="1005">
          <p15:clr>
            <a:srgbClr val="FBAE40"/>
          </p15:clr>
        </p15:guide>
        <p15:guide id="40" orient="horz" pos="754">
          <p15:clr>
            <a:srgbClr val="FBAE40"/>
          </p15:clr>
        </p15:guide>
        <p15:guide id="41" orient="horz" pos="1253">
          <p15:clr>
            <a:srgbClr val="FBAE40"/>
          </p15:clr>
        </p15:guide>
        <p15:guide id="42" orient="horz" pos="1752">
          <p15:clr>
            <a:srgbClr val="FBAE40"/>
          </p15:clr>
        </p15:guide>
        <p15:guide id="43" orient="horz" pos="2568">
          <p15:clr>
            <a:srgbClr val="FBAE40"/>
          </p15:clr>
        </p15:guide>
        <p15:guide id="44" orient="horz" pos="3067">
          <p15:clr>
            <a:srgbClr val="FBAE40"/>
          </p15:clr>
        </p15:guide>
        <p15:guide id="45" orient="horz" pos="3566">
          <p15:clr>
            <a:srgbClr val="FBAE40"/>
          </p15:clr>
        </p15:guide>
        <p15:guide id="46" pos="6924">
          <p15:clr>
            <a:srgbClr val="000000"/>
          </p15:clr>
        </p15:guide>
        <p15:guide id="47" pos="7673">
          <p15:clr>
            <a:srgbClr val="FBAE40"/>
          </p15:clr>
        </p15:guide>
        <p15:guide id="49" pos="1255">
          <p15:clr>
            <a:srgbClr val="000000"/>
          </p15:clr>
        </p15:guide>
        <p15:guide id="50" pos="756">
          <p15:clr>
            <a:srgbClr val="000000"/>
          </p15:clr>
        </p15:guide>
        <p15:guide id="53" orient="horz" pos="3816">
          <p15:clr>
            <a:srgbClr val="000000"/>
          </p15:clr>
        </p15:guide>
        <p15:guide id="54" orient="horz" pos="4065">
          <p15:clr>
            <a:srgbClr val="FBAE40"/>
          </p15:clr>
        </p15:guide>
        <p15:guide id="55" orient="horz" pos="4315">
          <p15:clr>
            <a:srgbClr val="000000"/>
          </p15:clr>
        </p15:guide>
        <p15:guide id="56" orient="horz" pos="255">
          <p15:clr>
            <a:srgbClr val="FBAE40"/>
          </p15:clr>
        </p15:guide>
        <p15:guide id="57" orient="horz" pos="5">
          <p15:clr>
            <a:srgbClr val="000000"/>
          </p15:clr>
        </p15:guide>
        <p15:guide id="58" pos="7174">
          <p15:clr>
            <a:srgbClr val="F26B43"/>
          </p15:clr>
        </p15:guide>
        <p15:guide id="59" pos="7423">
          <p15:clr>
            <a:srgbClr val="000000"/>
          </p15:clr>
        </p15:guide>
        <p15:guide id="60" pos="506">
          <p15:clr>
            <a:srgbClr val="FBAE40"/>
          </p15:clr>
        </p15:guide>
        <p15:guide id="61" pos="257">
          <p15:clr>
            <a:srgbClr val="000000"/>
          </p15:clr>
        </p15:guide>
        <p15:guide id="62" pos="7">
          <p15:clr>
            <a:srgbClr val="FBAE40"/>
          </p15:clr>
        </p15:guide>
        <p15:guide id="63" pos="3931">
          <p15:clr>
            <a:srgbClr val="000000"/>
          </p15:clr>
        </p15:guide>
        <p15:guide id="64" orient="horz" pos="2319">
          <p15:clr>
            <a:srgbClr val="000000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4A4A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a 7">
            <a:extLst>
              <a:ext uri="{FF2B5EF4-FFF2-40B4-BE49-F238E27FC236}">
                <a16:creationId xmlns:a16="http://schemas.microsoft.com/office/drawing/2014/main" id="{F7D19888-EA9B-1143-B53F-4801FB93F3A8}"/>
              </a:ext>
            </a:extLst>
          </p:cNvPr>
          <p:cNvPicPr>
            <a:picLocks noChangeAspect="1"/>
          </p:cNvPicPr>
          <p:nvPr userDrawn="1"/>
        </p:nvPicPr>
        <p:blipFill>
          <a:blip r:embed="rId21">
            <a:extLst>
              <a:ext uri="{96DAC541-7B7A-43D3-8B79-37D633B846F1}">
                <asvg:svgBlip xmlns:asvg="http://schemas.microsoft.com/office/drawing/2016/SVG/main" r:embed="rId22"/>
              </a:ext>
            </a:extLst>
          </a:blip>
          <a:stretch>
            <a:fillRect/>
          </a:stretch>
        </p:blipFill>
        <p:spPr>
          <a:xfrm>
            <a:off x="406800" y="6352142"/>
            <a:ext cx="838800" cy="444071"/>
          </a:xfrm>
          <a:prstGeom prst="rect">
            <a:avLst/>
          </a:prstGeom>
        </p:spPr>
      </p:pic>
      <p:sp>
        <p:nvSpPr>
          <p:cNvPr id="11" name="Symbol zastępczy tytułu 12"/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/>
          <a:p>
            <a:r>
              <a:rPr lang="pl-PL" dirty="0"/>
              <a:t>Nagłówek | Tytuł slajdu</a:t>
            </a:r>
          </a:p>
        </p:txBody>
      </p:sp>
      <p:sp>
        <p:nvSpPr>
          <p:cNvPr id="12" name="Symbol zastępczy tekstu 14"/>
          <p:cNvSpPr>
            <a:spLocks noGrp="1"/>
          </p:cNvSpPr>
          <p:nvPr>
            <p:ph type="body" idx="1"/>
          </p:nvPr>
        </p:nvSpPr>
        <p:spPr>
          <a:xfrm>
            <a:off x="407987" y="1592263"/>
            <a:ext cx="11198905" cy="4467600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/>
          <a:p>
            <a:pPr lvl="0"/>
            <a:r>
              <a:rPr lang="pl-PL" dirty="0"/>
              <a:t>Font Moderat JIT o rozmiarze 16 pkt. Kolor fontu – jasny szary. Wyrównanie do lewej strony.</a:t>
            </a:r>
          </a:p>
          <a:p>
            <a:pPr lvl="0"/>
            <a:endParaRPr lang="pl-PL" dirty="0"/>
          </a:p>
          <a:p>
            <a:pPr lvl="0"/>
            <a:r>
              <a:rPr lang="pl-PL" dirty="0" err="1"/>
              <a:t>Lorem</a:t>
            </a:r>
            <a:r>
              <a:rPr lang="pl-PL" dirty="0"/>
              <a:t> </a:t>
            </a:r>
            <a:r>
              <a:rPr lang="pl-PL" dirty="0" err="1"/>
              <a:t>ipsum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sit </a:t>
            </a:r>
            <a:r>
              <a:rPr lang="pl-PL" dirty="0" err="1"/>
              <a:t>amet</a:t>
            </a:r>
            <a:r>
              <a:rPr lang="pl-PL" dirty="0"/>
              <a:t>, </a:t>
            </a:r>
            <a:r>
              <a:rPr lang="pl-PL" dirty="0" err="1"/>
              <a:t>consectetur</a:t>
            </a:r>
            <a:r>
              <a:rPr lang="pl-PL" dirty="0"/>
              <a:t> </a:t>
            </a:r>
            <a:r>
              <a:rPr lang="pl-PL" dirty="0" err="1"/>
              <a:t>adipiscing</a:t>
            </a:r>
            <a:r>
              <a:rPr lang="pl-PL" dirty="0"/>
              <a:t> elit, </a:t>
            </a:r>
            <a:r>
              <a:rPr lang="pl-PL" dirty="0" err="1"/>
              <a:t>sed</a:t>
            </a:r>
            <a:r>
              <a:rPr lang="pl-PL" dirty="0"/>
              <a:t> do </a:t>
            </a:r>
            <a:r>
              <a:rPr lang="pl-PL" dirty="0" err="1"/>
              <a:t>eiusmod</a:t>
            </a:r>
            <a:r>
              <a:rPr lang="pl-PL" dirty="0"/>
              <a:t> </a:t>
            </a:r>
            <a:r>
              <a:rPr lang="pl-PL" dirty="0" err="1"/>
              <a:t>tempor</a:t>
            </a:r>
            <a:r>
              <a:rPr lang="pl-PL" dirty="0"/>
              <a:t>.</a:t>
            </a:r>
          </a:p>
          <a:p>
            <a:pPr lvl="1"/>
            <a:r>
              <a:rPr lang="pl-PL" dirty="0"/>
              <a:t>Ut </a:t>
            </a:r>
            <a:r>
              <a:rPr lang="pl-PL" dirty="0" err="1"/>
              <a:t>enim</a:t>
            </a:r>
            <a:r>
              <a:rPr lang="pl-PL" dirty="0"/>
              <a:t> ad </a:t>
            </a:r>
            <a:r>
              <a:rPr lang="pl-PL" dirty="0" err="1"/>
              <a:t>minim</a:t>
            </a:r>
            <a:r>
              <a:rPr lang="pl-PL" dirty="0"/>
              <a:t> </a:t>
            </a:r>
            <a:r>
              <a:rPr lang="pl-PL" dirty="0" err="1"/>
              <a:t>veniam</a:t>
            </a:r>
            <a:r>
              <a:rPr lang="pl-PL" dirty="0"/>
              <a:t>, </a:t>
            </a:r>
            <a:r>
              <a:rPr lang="pl-PL" dirty="0" err="1"/>
              <a:t>quis</a:t>
            </a:r>
            <a:r>
              <a:rPr lang="pl-PL" dirty="0"/>
              <a:t> </a:t>
            </a:r>
            <a:r>
              <a:rPr lang="pl-PL" dirty="0" err="1"/>
              <a:t>nostrud</a:t>
            </a:r>
            <a:r>
              <a:rPr lang="pl-PL" dirty="0"/>
              <a:t> </a:t>
            </a:r>
            <a:r>
              <a:rPr lang="pl-PL" dirty="0" err="1"/>
              <a:t>exercitation</a:t>
            </a:r>
            <a:endParaRPr lang="pl-PL" dirty="0"/>
          </a:p>
          <a:p>
            <a:pPr lvl="1"/>
            <a:r>
              <a:rPr lang="pl-PL" dirty="0" err="1"/>
              <a:t>Ullamco</a:t>
            </a:r>
            <a:r>
              <a:rPr lang="pl-PL" dirty="0"/>
              <a:t> </a:t>
            </a:r>
            <a:r>
              <a:rPr lang="pl-PL" dirty="0" err="1"/>
              <a:t>laboris</a:t>
            </a:r>
            <a:r>
              <a:rPr lang="pl-PL" dirty="0"/>
              <a:t> </a:t>
            </a:r>
            <a:r>
              <a:rPr lang="pl-PL" dirty="0" err="1"/>
              <a:t>nisi</a:t>
            </a:r>
            <a:r>
              <a:rPr lang="pl-PL" dirty="0"/>
              <a:t> </a:t>
            </a:r>
            <a:r>
              <a:rPr lang="pl-PL" dirty="0" err="1"/>
              <a:t>ut</a:t>
            </a:r>
            <a:r>
              <a:rPr lang="pl-PL" dirty="0"/>
              <a:t> </a:t>
            </a:r>
            <a:r>
              <a:rPr lang="pl-PL" dirty="0" err="1"/>
              <a:t>aliquip</a:t>
            </a:r>
            <a:r>
              <a:rPr lang="pl-PL" dirty="0"/>
              <a:t> ex </a:t>
            </a:r>
            <a:r>
              <a:rPr lang="pl-PL" dirty="0" err="1"/>
              <a:t>ea</a:t>
            </a:r>
            <a:r>
              <a:rPr lang="pl-PL" dirty="0"/>
              <a:t> </a:t>
            </a:r>
            <a:r>
              <a:rPr lang="pl-PL" dirty="0" err="1"/>
              <a:t>commodo</a:t>
            </a:r>
            <a:r>
              <a:rPr lang="pl-PL" dirty="0"/>
              <a:t> </a:t>
            </a:r>
            <a:r>
              <a:rPr lang="pl-PL" dirty="0" err="1"/>
              <a:t>consequat</a:t>
            </a:r>
            <a:endParaRPr lang="pl-PL" dirty="0"/>
          </a:p>
          <a:p>
            <a:pPr lvl="1"/>
            <a:r>
              <a:rPr lang="pl-PL" dirty="0" err="1"/>
              <a:t>Duis</a:t>
            </a:r>
            <a:r>
              <a:rPr lang="pl-PL" dirty="0"/>
              <a:t> </a:t>
            </a:r>
            <a:r>
              <a:rPr lang="pl-PL" dirty="0" err="1"/>
              <a:t>aute</a:t>
            </a:r>
            <a:r>
              <a:rPr lang="pl-PL" dirty="0"/>
              <a:t> </a:t>
            </a:r>
            <a:r>
              <a:rPr lang="pl-PL" dirty="0" err="1"/>
              <a:t>irure</a:t>
            </a:r>
            <a:r>
              <a:rPr lang="pl-PL" dirty="0"/>
              <a:t> </a:t>
            </a:r>
            <a:r>
              <a:rPr lang="pl-PL" dirty="0" err="1"/>
              <a:t>dolor</a:t>
            </a:r>
            <a:r>
              <a:rPr lang="pl-PL" dirty="0"/>
              <a:t> in </a:t>
            </a:r>
            <a:r>
              <a:rPr lang="pl-PL" dirty="0" err="1"/>
              <a:t>reprehenderit</a:t>
            </a:r>
            <a:r>
              <a:rPr lang="pl-PL" dirty="0"/>
              <a:t> in </a:t>
            </a:r>
            <a:r>
              <a:rPr lang="pl-PL" dirty="0" err="1"/>
              <a:t>voluptate</a:t>
            </a:r>
            <a:r>
              <a:rPr lang="pl-PL" dirty="0"/>
              <a:t> </a:t>
            </a:r>
            <a:r>
              <a:rPr lang="pl-PL" dirty="0" err="1"/>
              <a:t>velit</a:t>
            </a:r>
            <a:endParaRPr lang="pl-PL" dirty="0"/>
          </a:p>
        </p:txBody>
      </p:sp>
      <p:sp>
        <p:nvSpPr>
          <p:cNvPr id="6" name="Symbol zastępczy numeru slajdu 2">
            <a:extLst>
              <a:ext uri="{FF2B5EF4-FFF2-40B4-BE49-F238E27FC236}">
                <a16:creationId xmlns:a16="http://schemas.microsoft.com/office/drawing/2014/main" id="{36DB130A-9C7B-FD42-BA1F-B7B87ACEBB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  <a:prstGeom prst="rect">
            <a:avLst/>
          </a:prstGeom>
        </p:spPr>
        <p:txBody>
          <a:bodyPr vert="horz" lIns="91440" tIns="45720" rIns="91440" bIns="45720" rtlCol="0" anchor="ctr" anchorCtr="0"/>
          <a:lstStyle>
            <a:lvl1pPr algn="ctr">
              <a:defRPr sz="1000" b="0" i="0">
                <a:solidFill>
                  <a:schemeClr val="bg1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fld id="{4C66557B-F777-D240-AAFC-332A88C54245}" type="slidenum">
              <a:rPr lang="pl-PL" smtClean="0"/>
              <a:pPr/>
              <a:t>‹#›</a:t>
            </a:fld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D3BA26F2-C5DC-9860-20B5-207CBE2BE118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5153025" y="0"/>
            <a:ext cx="1920875" cy="1828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ctr"/>
            <a:r>
              <a:rPr lang="pl-PL" sz="12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Jit Team - Internal information</a:t>
            </a:r>
          </a:p>
        </p:txBody>
      </p:sp>
    </p:spTree>
    <p:extLst>
      <p:ext uri="{BB962C8B-B14F-4D97-AF65-F5344CB8AC3E}">
        <p14:creationId xmlns:p14="http://schemas.microsoft.com/office/powerpoint/2010/main" val="19085351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8" r:id="rId1"/>
    <p:sldLayoutId id="2147483849" r:id="rId2"/>
    <p:sldLayoutId id="2147483841" r:id="rId3"/>
    <p:sldLayoutId id="2147483876" r:id="rId4"/>
    <p:sldLayoutId id="2147483842" r:id="rId5"/>
    <p:sldLayoutId id="2147483871" r:id="rId6"/>
    <p:sldLayoutId id="2147483873" r:id="rId7"/>
    <p:sldLayoutId id="2147483843" r:id="rId8"/>
    <p:sldLayoutId id="2147483851" r:id="rId9"/>
    <p:sldLayoutId id="2147483855" r:id="rId10"/>
    <p:sldLayoutId id="2147483845" r:id="rId11"/>
    <p:sldLayoutId id="2147483859" r:id="rId12"/>
    <p:sldLayoutId id="2147483860" r:id="rId13"/>
    <p:sldLayoutId id="2147483867" r:id="rId14"/>
    <p:sldLayoutId id="2147483869" r:id="rId15"/>
    <p:sldLayoutId id="2147483861" r:id="rId16"/>
    <p:sldLayoutId id="2147483846" r:id="rId17"/>
    <p:sldLayoutId id="2147483865" r:id="rId18"/>
    <p:sldLayoutId id="2147483863" r:id="rId19"/>
  </p:sldLayoutIdLst>
  <p:hf hdr="0" dt="0"/>
  <p:txStyles>
    <p:titleStyle>
      <a:lvl1pPr algn="l" defTabSz="914400" rtl="0" eaLnBrk="1" latinLnBrk="0" hangingPunct="1">
        <a:lnSpc>
          <a:spcPts val="4500"/>
        </a:lnSpc>
        <a:spcBef>
          <a:spcPct val="0"/>
        </a:spcBef>
        <a:buNone/>
        <a:defRPr sz="3000" b="1" i="0" kern="1200" spc="0" baseline="0">
          <a:solidFill>
            <a:srgbClr val="FFD242"/>
          </a:solidFill>
          <a:latin typeface="Moderat JIT" pitchFamily="2" charset="0"/>
          <a:ea typeface="Moderat JIT" pitchFamily="2" charset="0"/>
          <a:cs typeface="Moderat JIT" pitchFamily="2" charset="0"/>
        </a:defRPr>
      </a:lvl1pPr>
    </p:titleStyle>
    <p:bodyStyle>
      <a:lvl1pPr marL="0" indent="0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FontTx/>
        <a:buNone/>
        <a:defRPr sz="1600" b="0" i="0" kern="1200">
          <a:solidFill>
            <a:schemeClr val="bg1"/>
          </a:solidFill>
          <a:latin typeface="Moderat JIT" pitchFamily="2" charset="0"/>
          <a:ea typeface="Moderat JIT" pitchFamily="2" charset="0"/>
          <a:cs typeface="Arial" panose="020B0604020202020204" pitchFamily="34" charset="0"/>
        </a:defRPr>
      </a:lvl1pPr>
      <a:lvl2pPr marL="363538" indent="-239713" algn="l" defTabSz="914400" rtl="0" eaLnBrk="1" latinLnBrk="0" hangingPunct="1">
        <a:lnSpc>
          <a:spcPts val="3200"/>
        </a:lnSpc>
        <a:spcBef>
          <a:spcPts val="0"/>
        </a:spcBef>
        <a:spcAft>
          <a:spcPts val="0"/>
        </a:spcAft>
        <a:buClr>
          <a:srgbClr val="FFD242"/>
        </a:buClr>
        <a:buFont typeface="Courier New" panose="02070309020205020404" pitchFamily="49" charset="0"/>
        <a:buChar char="o"/>
        <a:tabLst/>
        <a:defRPr sz="1600" b="0" i="0" kern="1200">
          <a:solidFill>
            <a:schemeClr val="bg1"/>
          </a:solidFill>
          <a:latin typeface="Moderat JIT" pitchFamily="2" charset="0"/>
          <a:ea typeface="Moderat JIT" pitchFamily="2" charset="0"/>
          <a:cs typeface="Moderat JIT" pitchFamily="2" charset="0"/>
        </a:defRPr>
      </a:lvl2pPr>
      <a:lvl3pPr marL="11430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3pPr>
      <a:lvl4pPr marL="16002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4pPr>
      <a:lvl5pPr marL="2057400" indent="-228600" algn="l" defTabSz="914400" rtl="0" eaLnBrk="1" latinLnBrk="0" hangingPunct="1">
        <a:lnSpc>
          <a:spcPct val="108000"/>
        </a:lnSpc>
        <a:spcBef>
          <a:spcPts val="0"/>
        </a:spcBef>
        <a:spcAft>
          <a:spcPts val="1000"/>
        </a:spcAft>
        <a:buFont typeface="Arial"/>
        <a:buChar char="•"/>
        <a:defRPr sz="1800" kern="1200">
          <a:solidFill>
            <a:schemeClr val="bg1"/>
          </a:solidFill>
          <a:latin typeface="Arial" charset="0"/>
          <a:ea typeface="Arial" charset="0"/>
          <a:cs typeface="Arial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001">
          <p15:clr>
            <a:srgbClr val="000000"/>
          </p15:clr>
        </p15:guide>
        <p15:guide id="2" pos="3250">
          <p15:clr>
            <a:srgbClr val="000000"/>
          </p15:clr>
        </p15:guide>
        <p15:guide id="3" pos="2252">
          <p15:clr>
            <a:srgbClr val="000000"/>
          </p15:clr>
        </p15:guide>
        <p15:guide id="11" pos="4929">
          <p15:clr>
            <a:srgbClr val="000000"/>
          </p15:clr>
        </p15:guide>
        <p15:guide id="12" pos="3749">
          <p15:clr>
            <a:srgbClr val="000000"/>
          </p15:clr>
        </p15:guide>
        <p15:guide id="13" pos="4430">
          <p15:clr>
            <a:srgbClr val="000000"/>
          </p15:clr>
        </p15:guide>
        <p15:guide id="14" pos="5428">
          <p15:clr>
            <a:srgbClr val="000000"/>
          </p15:clr>
        </p15:guide>
        <p15:guide id="15" pos="5927">
          <p15:clr>
            <a:srgbClr val="000000"/>
          </p15:clr>
        </p15:guide>
        <p15:guide id="16" pos="6425">
          <p15:clr>
            <a:srgbClr val="000000"/>
          </p15:clr>
        </p15:guide>
        <p15:guide id="18" pos="2751">
          <p15:clr>
            <a:srgbClr val="000000"/>
          </p15:clr>
        </p15:guide>
        <p15:guide id="19" pos="1753">
          <p15:clr>
            <a:srgbClr val="000000"/>
          </p15:clr>
        </p15:guide>
        <p15:guide id="22" orient="horz" pos="1502">
          <p15:clr>
            <a:srgbClr val="000000"/>
          </p15:clr>
        </p15:guide>
        <p15:guide id="23" orient="horz" pos="1003">
          <p15:clr>
            <a:srgbClr val="000000"/>
          </p15:clr>
        </p15:guide>
        <p15:guide id="24" orient="horz" pos="504">
          <p15:clr>
            <a:srgbClr val="000000"/>
          </p15:clr>
        </p15:guide>
        <p15:guide id="25" orient="horz" pos="2818">
          <p15:clr>
            <a:srgbClr val="000000"/>
          </p15:clr>
        </p15:guide>
        <p15:guide id="26" orient="horz" pos="3317">
          <p15:clr>
            <a:srgbClr val="000000"/>
          </p15:clr>
        </p15:guide>
        <p15:guide id="28" pos="4180">
          <p15:clr>
            <a:srgbClr val="F26B43"/>
          </p15:clr>
        </p15:guide>
        <p15:guide id="29" pos="4679">
          <p15:clr>
            <a:srgbClr val="F26B43"/>
          </p15:clr>
        </p15:guide>
        <p15:guide id="30" pos="5178">
          <p15:clr>
            <a:srgbClr val="F26B43"/>
          </p15:clr>
        </p15:guide>
        <p15:guide id="31" pos="5677">
          <p15:clr>
            <a:srgbClr val="F26B43"/>
          </p15:clr>
        </p15:guide>
        <p15:guide id="32" pos="6176">
          <p15:clr>
            <a:srgbClr val="F26B43"/>
          </p15:clr>
        </p15:guide>
        <p15:guide id="33" pos="6675">
          <p15:clr>
            <a:srgbClr val="F26B43"/>
          </p15:clr>
        </p15:guide>
        <p15:guide id="34" pos="3500">
          <p15:clr>
            <a:srgbClr val="FBAE40"/>
          </p15:clr>
        </p15:guide>
        <p15:guide id="35" pos="3001">
          <p15:clr>
            <a:srgbClr val="FBAE40"/>
          </p15:clr>
        </p15:guide>
        <p15:guide id="36" pos="2502">
          <p15:clr>
            <a:srgbClr val="FBAE40"/>
          </p15:clr>
        </p15:guide>
        <p15:guide id="37" pos="2003">
          <p15:clr>
            <a:srgbClr val="FBAE40"/>
          </p15:clr>
        </p15:guide>
        <p15:guide id="38" pos="1504">
          <p15:clr>
            <a:srgbClr val="FBAE40"/>
          </p15:clr>
        </p15:guide>
        <p15:guide id="39" pos="1005">
          <p15:clr>
            <a:srgbClr val="FBAE40"/>
          </p15:clr>
        </p15:guide>
        <p15:guide id="40" orient="horz" pos="754">
          <p15:clr>
            <a:srgbClr val="FBAE40"/>
          </p15:clr>
        </p15:guide>
        <p15:guide id="41" orient="horz" pos="1253">
          <p15:clr>
            <a:srgbClr val="FBAE40"/>
          </p15:clr>
        </p15:guide>
        <p15:guide id="42" orient="horz" pos="1752">
          <p15:clr>
            <a:srgbClr val="FBAE40"/>
          </p15:clr>
        </p15:guide>
        <p15:guide id="43" orient="horz" pos="2568">
          <p15:clr>
            <a:srgbClr val="FBAE40"/>
          </p15:clr>
        </p15:guide>
        <p15:guide id="44" orient="horz" pos="3067">
          <p15:clr>
            <a:srgbClr val="FBAE40"/>
          </p15:clr>
        </p15:guide>
        <p15:guide id="45" orient="horz" pos="3566">
          <p15:clr>
            <a:srgbClr val="FBAE40"/>
          </p15:clr>
        </p15:guide>
        <p15:guide id="46" pos="6924">
          <p15:clr>
            <a:srgbClr val="000000"/>
          </p15:clr>
        </p15:guide>
        <p15:guide id="47" pos="7673">
          <p15:clr>
            <a:srgbClr val="FBAE40"/>
          </p15:clr>
        </p15:guide>
        <p15:guide id="49" pos="1255">
          <p15:clr>
            <a:srgbClr val="000000"/>
          </p15:clr>
        </p15:guide>
        <p15:guide id="50" pos="756">
          <p15:clr>
            <a:srgbClr val="000000"/>
          </p15:clr>
        </p15:guide>
        <p15:guide id="53" orient="horz" pos="3816">
          <p15:clr>
            <a:srgbClr val="000000"/>
          </p15:clr>
        </p15:guide>
        <p15:guide id="54" orient="horz" pos="4065">
          <p15:clr>
            <a:srgbClr val="FBAE40"/>
          </p15:clr>
        </p15:guide>
        <p15:guide id="55" orient="horz" pos="4315">
          <p15:clr>
            <a:srgbClr val="000000"/>
          </p15:clr>
        </p15:guide>
        <p15:guide id="56" orient="horz" pos="255">
          <p15:clr>
            <a:srgbClr val="FBAE40"/>
          </p15:clr>
        </p15:guide>
        <p15:guide id="57" orient="horz" pos="5">
          <p15:clr>
            <a:srgbClr val="000000"/>
          </p15:clr>
        </p15:guide>
        <p15:guide id="58" pos="7174">
          <p15:clr>
            <a:srgbClr val="F26B43"/>
          </p15:clr>
        </p15:guide>
        <p15:guide id="59" pos="7423">
          <p15:clr>
            <a:srgbClr val="000000"/>
          </p15:clr>
        </p15:guide>
        <p15:guide id="60" pos="506">
          <p15:clr>
            <a:srgbClr val="FBAE40"/>
          </p15:clr>
        </p15:guide>
        <p15:guide id="61" pos="257">
          <p15:clr>
            <a:srgbClr val="000000"/>
          </p15:clr>
        </p15:guide>
        <p15:guide id="62" pos="7">
          <p15:clr>
            <a:srgbClr val="FBAE40"/>
          </p15:clr>
        </p15:guide>
        <p15:guide id="63" pos="3931">
          <p15:clr>
            <a:srgbClr val="000000"/>
          </p15:clr>
        </p15:guide>
        <p15:guide id="64" orient="horz" pos="2319">
          <p15:clr>
            <a:srgbClr val="000000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gist.github.com/mackankowski/53843a02399f4dbac5b972624c24dc6b" TargetMode="External"/><Relationship Id="rId3" Type="http://schemas.openxmlformats.org/officeDocument/2006/relationships/hyperlink" Target="https://dmitripavlutin.com/use-react-memo-wisely/" TargetMode="External"/><Relationship Id="rId7" Type="http://schemas.openxmlformats.org/officeDocument/2006/relationships/hyperlink" Target="https://medium.com/@paularmstrong/twitter-lite-and-high-performance-react-progressive-web-apps-at-scale-d28a00e780a3" TargetMode="External"/><Relationship Id="rId2" Type="http://schemas.openxmlformats.org/officeDocument/2006/relationships/hyperlink" Target="https://pl.reactjs.org/docs/optimizing-performance.html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blog.logrocket.com/rethinking-hooks-memoization/" TargetMode="External"/><Relationship Id="rId5" Type="http://schemas.openxmlformats.org/officeDocument/2006/relationships/hyperlink" Target="https://kentcdodds.com/blog/usememo-and-usecallback" TargetMode="External"/><Relationship Id="rId4" Type="http://schemas.openxmlformats.org/officeDocument/2006/relationships/hyperlink" Target="https://overreacted.io/before-you-memo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B4B1284A-3565-B643-9325-7B2DE2EE306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pl-PL" dirty="0"/>
              <a:t>Optymalizacja wydajności w </a:t>
            </a:r>
            <a:r>
              <a:rPr lang="pl-PL" dirty="0" err="1"/>
              <a:t>React</a:t>
            </a:r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F30BAD9-209F-6C4F-BEB6-D9EADF7D969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pl-PL" dirty="0" err="1"/>
              <a:t>front.jit</a:t>
            </a:r>
            <a:r>
              <a:rPr lang="pl-PL" dirty="0"/>
              <a:t> #1 (28.06.2022)</a:t>
            </a:r>
          </a:p>
        </p:txBody>
      </p:sp>
    </p:spTree>
    <p:extLst>
      <p:ext uri="{BB962C8B-B14F-4D97-AF65-F5344CB8AC3E}">
        <p14:creationId xmlns:p14="http://schemas.microsoft.com/office/powerpoint/2010/main" val="21577000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3">
            <a:extLst>
              <a:ext uri="{FF2B5EF4-FFF2-40B4-BE49-F238E27FC236}">
                <a16:creationId xmlns:a16="http://schemas.microsoft.com/office/drawing/2014/main" id="{C641F8B0-0817-E040-B9B6-63E6758CC5C7}"/>
              </a:ext>
            </a:extLst>
          </p:cNvPr>
          <p:cNvSpPr txBox="1">
            <a:spLocks/>
          </p:cNvSpPr>
          <p:nvPr/>
        </p:nvSpPr>
        <p:spPr>
          <a:xfrm>
            <a:off x="616200" y="2817000"/>
            <a:ext cx="10855097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 algn="ctr"/>
            <a:r>
              <a:rPr lang="pl-PL" sz="5400" dirty="0" err="1"/>
              <a:t>console.warn</a:t>
            </a:r>
            <a:r>
              <a:rPr lang="pl-PL" sz="5400" dirty="0"/>
              <a:t>(</a:t>
            </a:r>
            <a:r>
              <a:rPr lang="pl-PL" sz="5400" dirty="0">
                <a:solidFill>
                  <a:srgbClr val="FFD242"/>
                </a:solidFill>
              </a:rPr>
              <a:t>'Talk </a:t>
            </a:r>
            <a:r>
              <a:rPr lang="pl-PL" sz="5400" dirty="0" err="1">
                <a:solidFill>
                  <a:srgbClr val="FFD242"/>
                </a:solidFill>
              </a:rPr>
              <a:t>is</a:t>
            </a:r>
            <a:r>
              <a:rPr lang="pl-PL" sz="5400" dirty="0">
                <a:solidFill>
                  <a:srgbClr val="FFD242"/>
                </a:solidFill>
              </a:rPr>
              <a:t> </a:t>
            </a:r>
            <a:r>
              <a:rPr lang="pl-PL" sz="5400" dirty="0" err="1">
                <a:solidFill>
                  <a:srgbClr val="FFD242"/>
                </a:solidFill>
              </a:rPr>
              <a:t>cheap</a:t>
            </a:r>
            <a:r>
              <a:rPr lang="pl-PL" sz="5400" dirty="0">
                <a:solidFill>
                  <a:srgbClr val="FFD242"/>
                </a:solidFill>
              </a:rPr>
              <a:t>, </a:t>
            </a:r>
          </a:p>
          <a:p>
            <a:pPr algn="ctr"/>
            <a:r>
              <a:rPr lang="pl-PL" sz="5400" dirty="0">
                <a:solidFill>
                  <a:srgbClr val="FFD242"/>
                </a:solidFill>
              </a:rPr>
              <a:t>show me </a:t>
            </a:r>
            <a:r>
              <a:rPr lang="pl-PL" sz="5400" dirty="0" err="1">
                <a:solidFill>
                  <a:srgbClr val="FFD242"/>
                </a:solidFill>
              </a:rPr>
              <a:t>your</a:t>
            </a:r>
            <a:r>
              <a:rPr lang="pl-PL" sz="5400" dirty="0">
                <a:solidFill>
                  <a:srgbClr val="FFD242"/>
                </a:solidFill>
              </a:rPr>
              <a:t> </a:t>
            </a:r>
            <a:r>
              <a:rPr lang="pl-PL" sz="5400" dirty="0" err="1">
                <a:solidFill>
                  <a:srgbClr val="FFD242"/>
                </a:solidFill>
              </a:rPr>
              <a:t>code</a:t>
            </a:r>
            <a:r>
              <a:rPr lang="pl-PL" sz="5400" dirty="0">
                <a:solidFill>
                  <a:srgbClr val="FFD242"/>
                </a:solidFill>
              </a:rPr>
              <a:t>!'</a:t>
            </a:r>
            <a:r>
              <a:rPr lang="pl-PL" sz="5400" dirty="0"/>
              <a:t>) </a:t>
            </a:r>
          </a:p>
          <a:p>
            <a:pPr algn="ctr"/>
            <a:endParaRPr lang="pl-PL" sz="5400" dirty="0"/>
          </a:p>
        </p:txBody>
      </p:sp>
    </p:spTree>
    <p:extLst>
      <p:ext uri="{BB962C8B-B14F-4D97-AF65-F5344CB8AC3E}">
        <p14:creationId xmlns:p14="http://schemas.microsoft.com/office/powerpoint/2010/main" val="29345116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11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 #1: Nieresponsywny (wolny) komponent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65518F0-E12C-4EA3-A65C-E58AA0369877}"/>
              </a:ext>
            </a:extLst>
          </p:cNvPr>
          <p:cNvSpPr txBox="1"/>
          <p:nvPr/>
        </p:nvSpPr>
        <p:spPr>
          <a:xfrm>
            <a:off x="606063" y="5072754"/>
            <a:ext cx="10979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b="1" dirty="0" err="1">
                <a:solidFill>
                  <a:srgbClr val="FFD242"/>
                </a:solidFill>
              </a:rPr>
              <a:t>https</a:t>
            </a:r>
            <a:r>
              <a:rPr lang="pl-PL" b="1" dirty="0">
                <a:solidFill>
                  <a:srgbClr val="FFD242"/>
                </a:solidFill>
              </a:rPr>
              <a:t>://</a:t>
            </a:r>
            <a:r>
              <a:rPr lang="pl-PL" b="1" dirty="0" err="1">
                <a:solidFill>
                  <a:srgbClr val="FFD242"/>
                </a:solidFill>
              </a:rPr>
              <a:t>github.com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mackankowski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front.jit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src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lectures</a:t>
            </a:r>
            <a:r>
              <a:rPr lang="pl-PL" b="1" dirty="0">
                <a:solidFill>
                  <a:srgbClr val="FFD242"/>
                </a:solidFill>
              </a:rPr>
              <a:t>/performance-</a:t>
            </a:r>
            <a:r>
              <a:rPr lang="pl-PL" b="1" dirty="0" err="1">
                <a:solidFill>
                  <a:srgbClr val="FFD242"/>
                </a:solidFill>
              </a:rPr>
              <a:t>optimization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samples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slow</a:t>
            </a:r>
            <a:r>
              <a:rPr lang="pl-PL" b="1" dirty="0">
                <a:solidFill>
                  <a:srgbClr val="FFD242"/>
                </a:solidFill>
              </a:rPr>
              <a:t>-component</a:t>
            </a:r>
            <a:endParaRPr lang="pl-PL" dirty="0">
              <a:solidFill>
                <a:srgbClr val="FFD242"/>
              </a:solidFill>
            </a:endParaRP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FA3EA4C3-C7E6-EA6C-DE81-1B81B67A94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72927892"/>
              </p:ext>
            </p:extLst>
          </p:nvPr>
        </p:nvGraphicFramePr>
        <p:xfrm>
          <a:off x="2032000" y="2423160"/>
          <a:ext cx="8128000" cy="201168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4038320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772248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PL" sz="2000" dirty="0"/>
                        <a:t>Problem wydajnościowy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PL" sz="2000" dirty="0"/>
                        <a:t>Potencjalne rozwiązanie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632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dirty="0"/>
                        <a:t>Wolne lub zbędne przeładowywanie komponentu, którego stan się nie zmienił</a:t>
                      </a:r>
                      <a:endParaRPr lang="en-P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2000" dirty="0"/>
                        <a:t>Prześledzenie przepływu stanu (</a:t>
                      </a:r>
                      <a:r>
                        <a:rPr lang="pl-PL" sz="2000" dirty="0" err="1"/>
                        <a:t>propsów</a:t>
                      </a:r>
                      <a:r>
                        <a:rPr lang="pl-PL" sz="2000" dirty="0"/>
                        <a:t>), zidentyfikowanie co wpływa na niepotrzebny ”re-</a:t>
                      </a:r>
                      <a:r>
                        <a:rPr lang="pl-PL" sz="2000" dirty="0" err="1"/>
                        <a:t>render</a:t>
                      </a:r>
                      <a:r>
                        <a:rPr lang="pl-PL" sz="2000" dirty="0"/>
                        <a:t>” i usunięcie źródła problemów</a:t>
                      </a:r>
                      <a:endParaRPr lang="en-PL" sz="2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31081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03147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12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Przykład #2: </a:t>
            </a:r>
            <a:r>
              <a:rPr lang="pl-PL" dirty="0" err="1"/>
              <a:t>Wolnoładująca</a:t>
            </a:r>
            <a:r>
              <a:rPr lang="pl-PL" dirty="0"/>
              <a:t> się lista/tabela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FA3EA4C3-C7E6-EA6C-DE81-1B81B67A945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20069"/>
              </p:ext>
            </p:extLst>
          </p:nvPr>
        </p:nvGraphicFramePr>
        <p:xfrm>
          <a:off x="2032000" y="2880360"/>
          <a:ext cx="8128000" cy="1402080"/>
        </p:xfrm>
        <a:graphic>
          <a:graphicData uri="http://schemas.openxmlformats.org/drawingml/2006/table">
            <a:tbl>
              <a:tblPr firstRow="1" bandRow="1">
                <a:tableStyleId>{5202B0CA-FC54-4496-8BCA-5EF66A818D29}</a:tableStyleId>
              </a:tblPr>
              <a:tblGrid>
                <a:gridCol w="4064000">
                  <a:extLst>
                    <a:ext uri="{9D8B030D-6E8A-4147-A177-3AD203B41FA5}">
                      <a16:colId xmlns:a16="http://schemas.microsoft.com/office/drawing/2014/main" val="2403832040"/>
                    </a:ext>
                  </a:extLst>
                </a:gridCol>
                <a:gridCol w="4064000">
                  <a:extLst>
                    <a:ext uri="{9D8B030D-6E8A-4147-A177-3AD203B41FA5}">
                      <a16:colId xmlns:a16="http://schemas.microsoft.com/office/drawing/2014/main" val="377224800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PL" sz="2000" dirty="0"/>
                        <a:t>Problem wydajnościowy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PL" sz="2000" dirty="0"/>
                        <a:t>Potencjalne rozwiązanie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5632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l-PL" sz="2000" dirty="0"/>
                        <a:t>Dużo elementów do wyświetlenia jednocześnie (np. wielowierszowa tabela z formularzem)</a:t>
                      </a:r>
                      <a:endParaRPr lang="en-PL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l-PL" sz="2000" dirty="0"/>
                        <a:t>Wirtualizacja („okienkowanie”)</a:t>
                      </a:r>
                      <a:br>
                        <a:rPr lang="pl-PL" sz="2000" dirty="0"/>
                      </a:br>
                      <a:endParaRPr lang="pl-PL" sz="2000" dirty="0"/>
                    </a:p>
                    <a:p>
                      <a:r>
                        <a:rPr lang="pl-PL" sz="2000" i="1" dirty="0"/>
                        <a:t>vs. paginacja vs. </a:t>
                      </a:r>
                      <a:r>
                        <a:rPr lang="pl-PL" sz="2000" i="1" dirty="0" err="1"/>
                        <a:t>lazy-loading</a:t>
                      </a:r>
                      <a:r>
                        <a:rPr lang="pl-PL" sz="2000" i="1" dirty="0"/>
                        <a:t>…</a:t>
                      </a:r>
                      <a:endParaRPr lang="en-PL" sz="2000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85310813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5FF74C5B-997E-F088-46FB-D169BE120AC5}"/>
              </a:ext>
            </a:extLst>
          </p:cNvPr>
          <p:cNvSpPr txBox="1"/>
          <p:nvPr/>
        </p:nvSpPr>
        <p:spPr>
          <a:xfrm>
            <a:off x="606063" y="5072754"/>
            <a:ext cx="1097987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l-PL" b="1" dirty="0" err="1">
                <a:solidFill>
                  <a:srgbClr val="FFD242"/>
                </a:solidFill>
              </a:rPr>
              <a:t>https</a:t>
            </a:r>
            <a:r>
              <a:rPr lang="pl-PL" b="1" dirty="0">
                <a:solidFill>
                  <a:srgbClr val="FFD242"/>
                </a:solidFill>
              </a:rPr>
              <a:t>://</a:t>
            </a:r>
            <a:r>
              <a:rPr lang="pl-PL" b="1" dirty="0" err="1">
                <a:solidFill>
                  <a:srgbClr val="FFD242"/>
                </a:solidFill>
              </a:rPr>
              <a:t>github.com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mackankowski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front.jit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src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lectures</a:t>
            </a:r>
            <a:r>
              <a:rPr lang="pl-PL" b="1" dirty="0">
                <a:solidFill>
                  <a:srgbClr val="FFD242"/>
                </a:solidFill>
              </a:rPr>
              <a:t>/performance-</a:t>
            </a:r>
            <a:r>
              <a:rPr lang="pl-PL" b="1" dirty="0" err="1">
                <a:solidFill>
                  <a:srgbClr val="FFD242"/>
                </a:solidFill>
              </a:rPr>
              <a:t>optimization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samples</a:t>
            </a:r>
            <a:r>
              <a:rPr lang="pl-PL" b="1" dirty="0">
                <a:solidFill>
                  <a:srgbClr val="FFD242"/>
                </a:solidFill>
              </a:rPr>
              <a:t>/</a:t>
            </a:r>
            <a:r>
              <a:rPr lang="pl-PL" b="1" dirty="0" err="1">
                <a:solidFill>
                  <a:srgbClr val="FFD242"/>
                </a:solidFill>
              </a:rPr>
              <a:t>virtualized-table</a:t>
            </a:r>
            <a:endParaRPr lang="pl-PL" dirty="0">
              <a:solidFill>
                <a:srgbClr val="FFD24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18631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/>
              <a:t>Optymalizowanie – wtedy, kiedy trzeba 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/>
              <a:t>Używaj narzędzi do identyfikowania źródeł problemów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/>
              <a:t>Jeden problem = wiele sposobów na jego rozwiązanie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endParaRPr lang="pl-PL" sz="2000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13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1897" y="390449"/>
            <a:ext cx="11198903" cy="612000"/>
          </a:xfrm>
        </p:spPr>
        <p:txBody>
          <a:bodyPr/>
          <a:lstStyle/>
          <a:p>
            <a:r>
              <a:rPr lang="pl-PL" dirty="0"/>
              <a:t>Podsumowanie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04BC91B-094A-3E3A-4485-D0E3FBE1A914}"/>
              </a:ext>
            </a:extLst>
          </p:cNvPr>
          <p:cNvSpPr/>
          <p:nvPr/>
        </p:nvSpPr>
        <p:spPr>
          <a:xfrm>
            <a:off x="5127171" y="3827418"/>
            <a:ext cx="5995851" cy="1756954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PL" dirty="0"/>
          </a:p>
        </p:txBody>
      </p:sp>
      <p:sp>
        <p:nvSpPr>
          <p:cNvPr id="5" name="Tytuł 3">
            <a:extLst>
              <a:ext uri="{FF2B5EF4-FFF2-40B4-BE49-F238E27FC236}">
                <a16:creationId xmlns:a16="http://schemas.microsoft.com/office/drawing/2014/main" id="{1C9494AB-8AC2-3B1F-91B4-8A8DDADBA54B}"/>
              </a:ext>
            </a:extLst>
          </p:cNvPr>
          <p:cNvSpPr txBox="1">
            <a:spLocks/>
          </p:cNvSpPr>
          <p:nvPr/>
        </p:nvSpPr>
        <p:spPr>
          <a:xfrm>
            <a:off x="5439202" y="4003766"/>
            <a:ext cx="5362968" cy="266434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>
              <a:lnSpc>
                <a:spcPct val="150000"/>
              </a:lnSpc>
            </a:pPr>
            <a:r>
              <a:rPr lang="pl-PL" sz="1400" b="0" dirty="0">
                <a:solidFill>
                  <a:schemeClr val="bg1"/>
                </a:solidFill>
              </a:rPr>
              <a:t>Performance </a:t>
            </a:r>
            <a:r>
              <a:rPr lang="pl-PL" sz="1400" b="0" dirty="0" err="1">
                <a:solidFill>
                  <a:schemeClr val="bg1"/>
                </a:solidFill>
              </a:rPr>
              <a:t>optimizations</a:t>
            </a:r>
            <a:r>
              <a:rPr lang="pl-PL" sz="1400" b="0" dirty="0">
                <a:solidFill>
                  <a:schemeClr val="bg1"/>
                </a:solidFill>
              </a:rPr>
              <a:t> </a:t>
            </a:r>
            <a:r>
              <a:rPr lang="pl-PL" sz="1400" b="0" dirty="0" err="1">
                <a:solidFill>
                  <a:schemeClr val="bg1"/>
                </a:solidFill>
              </a:rPr>
              <a:t>are</a:t>
            </a:r>
            <a:r>
              <a:rPr lang="pl-PL" sz="1400" b="0" dirty="0">
                <a:solidFill>
                  <a:schemeClr val="bg1"/>
                </a:solidFill>
              </a:rPr>
              <a:t> not </a:t>
            </a:r>
            <a:r>
              <a:rPr lang="pl-PL" sz="1400" b="0" dirty="0" err="1">
                <a:solidFill>
                  <a:schemeClr val="bg1"/>
                </a:solidFill>
              </a:rPr>
              <a:t>free</a:t>
            </a:r>
            <a:r>
              <a:rPr lang="pl-PL" sz="1400" b="0" dirty="0">
                <a:solidFill>
                  <a:schemeClr val="bg1"/>
                </a:solidFill>
              </a:rPr>
              <a:t>. </a:t>
            </a:r>
            <a:r>
              <a:rPr lang="pl-PL" sz="1400" b="0" dirty="0" err="1">
                <a:solidFill>
                  <a:schemeClr val="bg1"/>
                </a:solidFill>
              </a:rPr>
              <a:t>They</a:t>
            </a:r>
            <a:r>
              <a:rPr lang="pl-PL" sz="1400" b="0" dirty="0">
                <a:solidFill>
                  <a:schemeClr val="bg1"/>
                </a:solidFill>
              </a:rPr>
              <a:t> ALWAYS </a:t>
            </a:r>
            <a:r>
              <a:rPr lang="pl-PL" sz="1400" b="0" dirty="0" err="1">
                <a:solidFill>
                  <a:schemeClr val="bg1"/>
                </a:solidFill>
              </a:rPr>
              <a:t>come</a:t>
            </a:r>
            <a:r>
              <a:rPr lang="pl-PL" sz="1400" b="0" dirty="0">
                <a:solidFill>
                  <a:schemeClr val="bg1"/>
                </a:solidFill>
              </a:rPr>
              <a:t> with a </a:t>
            </a:r>
            <a:r>
              <a:rPr lang="pl-PL" sz="1400" b="0" dirty="0" err="1">
                <a:solidFill>
                  <a:schemeClr val="bg1"/>
                </a:solidFill>
              </a:rPr>
              <a:t>cost</a:t>
            </a:r>
            <a:r>
              <a:rPr lang="pl-PL" sz="1400" b="0" dirty="0">
                <a:solidFill>
                  <a:schemeClr val="bg1"/>
                </a:solidFill>
              </a:rPr>
              <a:t> but do NOT </a:t>
            </a:r>
            <a:r>
              <a:rPr lang="pl-PL" sz="1400" b="0" dirty="0" err="1">
                <a:solidFill>
                  <a:schemeClr val="bg1"/>
                </a:solidFill>
              </a:rPr>
              <a:t>always</a:t>
            </a:r>
            <a:r>
              <a:rPr lang="pl-PL" sz="1400" b="0" dirty="0">
                <a:solidFill>
                  <a:schemeClr val="bg1"/>
                </a:solidFill>
              </a:rPr>
              <a:t> </a:t>
            </a:r>
            <a:r>
              <a:rPr lang="pl-PL" sz="1400" b="0" dirty="0" err="1">
                <a:solidFill>
                  <a:schemeClr val="bg1"/>
                </a:solidFill>
              </a:rPr>
              <a:t>come</a:t>
            </a:r>
            <a:r>
              <a:rPr lang="pl-PL" sz="1400" b="0" dirty="0">
                <a:solidFill>
                  <a:schemeClr val="bg1"/>
                </a:solidFill>
              </a:rPr>
              <a:t> with a benefit to offset </a:t>
            </a:r>
            <a:r>
              <a:rPr lang="pl-PL" sz="1400" b="0" dirty="0" err="1">
                <a:solidFill>
                  <a:schemeClr val="bg1"/>
                </a:solidFill>
              </a:rPr>
              <a:t>that</a:t>
            </a:r>
            <a:r>
              <a:rPr lang="pl-PL" sz="1400" b="0" dirty="0">
                <a:solidFill>
                  <a:schemeClr val="bg1"/>
                </a:solidFill>
              </a:rPr>
              <a:t> </a:t>
            </a:r>
            <a:r>
              <a:rPr lang="pl-PL" sz="1400" b="0" dirty="0" err="1">
                <a:solidFill>
                  <a:schemeClr val="bg1"/>
                </a:solidFill>
              </a:rPr>
              <a:t>cost</a:t>
            </a:r>
            <a:r>
              <a:rPr lang="pl-PL" sz="1400" b="0" dirty="0">
                <a:solidFill>
                  <a:schemeClr val="bg1"/>
                </a:solidFill>
              </a:rPr>
              <a:t>. </a:t>
            </a:r>
          </a:p>
          <a:p>
            <a:pPr algn="r">
              <a:lnSpc>
                <a:spcPct val="150000"/>
              </a:lnSpc>
            </a:pPr>
            <a:r>
              <a:rPr lang="pl-PL" sz="1400" b="0" dirty="0">
                <a:solidFill>
                  <a:srgbClr val="FFD242"/>
                </a:solidFill>
              </a:rPr>
              <a:t>Kent C. </a:t>
            </a:r>
            <a:r>
              <a:rPr lang="pl-PL" sz="1400" b="0" dirty="0" err="1">
                <a:solidFill>
                  <a:srgbClr val="FFD242"/>
                </a:solidFill>
              </a:rPr>
              <a:t>Dodds</a:t>
            </a:r>
            <a:endParaRPr lang="pl-PL" sz="1400" b="0" dirty="0">
              <a:solidFill>
                <a:srgbClr val="FFD242"/>
              </a:solidFill>
            </a:endParaRPr>
          </a:p>
          <a:p>
            <a:pPr algn="ctr"/>
            <a:endParaRPr lang="pl-PL" sz="4400" dirty="0"/>
          </a:p>
        </p:txBody>
      </p:sp>
    </p:spTree>
    <p:extLst>
      <p:ext uri="{BB962C8B-B14F-4D97-AF65-F5344CB8AC3E}">
        <p14:creationId xmlns:p14="http://schemas.microsoft.com/office/powerpoint/2010/main" val="615919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3">
            <a:extLst>
              <a:ext uri="{FF2B5EF4-FFF2-40B4-BE49-F238E27FC236}">
                <a16:creationId xmlns:a16="http://schemas.microsoft.com/office/drawing/2014/main" id="{C641F8B0-0817-E040-B9B6-63E6758CC5C7}"/>
              </a:ext>
            </a:extLst>
          </p:cNvPr>
          <p:cNvSpPr txBox="1">
            <a:spLocks/>
          </p:cNvSpPr>
          <p:nvPr/>
        </p:nvSpPr>
        <p:spPr>
          <a:xfrm>
            <a:off x="668452" y="3123000"/>
            <a:ext cx="10855097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 algn="ctr"/>
            <a:r>
              <a:rPr lang="pl-PL" sz="5400" dirty="0"/>
              <a:t>To tyle! 🏁</a:t>
            </a:r>
          </a:p>
          <a:p>
            <a:pPr algn="ctr"/>
            <a:endParaRPr lang="pl-PL" sz="4400" dirty="0"/>
          </a:p>
        </p:txBody>
      </p:sp>
    </p:spTree>
    <p:extLst>
      <p:ext uri="{BB962C8B-B14F-4D97-AF65-F5344CB8AC3E}">
        <p14:creationId xmlns:p14="http://schemas.microsoft.com/office/powerpoint/2010/main" val="16889817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F296557A-3A29-CD4C-BAF4-A5C601A08B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15</a:t>
            </a:fld>
            <a:endParaRPr lang="pl-PL" dirty="0"/>
          </a:p>
        </p:txBody>
      </p:sp>
      <p:sp>
        <p:nvSpPr>
          <p:cNvPr id="5" name="Symbol zastępczy zawartości 3">
            <a:extLst>
              <a:ext uri="{FF2B5EF4-FFF2-40B4-BE49-F238E27FC236}">
                <a16:creationId xmlns:a16="http://schemas.microsoft.com/office/drawing/2014/main" id="{856E7052-6F4C-7BCD-767E-CE8B8A082374}"/>
              </a:ext>
            </a:extLst>
          </p:cNvPr>
          <p:cNvSpPr txBox="1">
            <a:spLocks/>
          </p:cNvSpPr>
          <p:nvPr/>
        </p:nvSpPr>
        <p:spPr>
          <a:xfrm>
            <a:off x="407987" y="953282"/>
            <a:ext cx="5688013" cy="5219577"/>
          </a:xfrm>
          <a:prstGeom prst="rect">
            <a:avLst/>
          </a:prstGeom>
        </p:spPr>
        <p:txBody>
          <a:bodyPr vert="horz" lIns="0" tIns="45720" rIns="91440" bIns="45720" rtlCol="0">
            <a:noAutofit/>
          </a:bodyPr>
          <a:lstStyle>
            <a:lvl1pPr marL="285750" indent="-285750" algn="l" defTabSz="914400" rtl="0" eaLnBrk="1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Font typeface="Courier New" panose="02070309020205020404" pitchFamily="49" charset="0"/>
              <a:buChar char="o"/>
              <a:defRPr sz="1600" b="0" i="0" kern="120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Arial" panose="020B0604020202020204" pitchFamily="34" charset="0"/>
              </a:defRPr>
            </a:lvl1pPr>
            <a:lvl2pPr marL="363538" indent="-239713" algn="l" defTabSz="914400" rtl="0" eaLnBrk="1" latinLnBrk="0" hangingPunct="1">
              <a:lnSpc>
                <a:spcPts val="3200"/>
              </a:lnSpc>
              <a:spcBef>
                <a:spcPts val="0"/>
              </a:spcBef>
              <a:spcAft>
                <a:spcPts val="0"/>
              </a:spcAft>
              <a:buClr>
                <a:srgbClr val="FFD242"/>
              </a:buClr>
              <a:buSzPct val="100000"/>
              <a:buFont typeface="Courier New" panose="02070309020205020404" pitchFamily="49" charset="0"/>
              <a:buChar char="o"/>
              <a:tabLst/>
              <a:defRPr sz="1600" b="0" i="0" kern="1200">
                <a:solidFill>
                  <a:srgbClr val="7C7C7C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2pPr>
            <a:lvl3pPr marL="11430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 algn="l" defTabSz="914400" rtl="0" eaLnBrk="1" latinLnBrk="0" hangingPunct="1">
              <a:lnSpc>
                <a:spcPct val="108000"/>
              </a:lnSpc>
              <a:spcBef>
                <a:spcPts val="0"/>
              </a:spcBef>
              <a:spcAft>
                <a:spcPts val="1000"/>
              </a:spcAft>
              <a:buFont typeface="Arial"/>
              <a:buChar char="•"/>
              <a:defRPr sz="1800" kern="1200">
                <a:solidFill>
                  <a:schemeClr val="bg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Courier New" panose="02070309020205020404" pitchFamily="49" charset="0"/>
              <a:buNone/>
            </a:pPr>
            <a:endParaRPr lang="pl-PL" dirty="0"/>
          </a:p>
          <a:p>
            <a:pPr marL="0" indent="0">
              <a:buFont typeface="Courier New" panose="02070309020205020404" pitchFamily="49" charset="0"/>
              <a:buNone/>
            </a:pPr>
            <a:endParaRPr lang="pl-PL" dirty="0"/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3BD49E06-44D7-1368-AE83-126390BA7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9482" y="1035229"/>
            <a:ext cx="3773036" cy="5055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78472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16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Linki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14978DB-6821-CE45-95B2-FBE1F1FFF79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07987" y="1592263"/>
            <a:ext cx="11198903" cy="4467600"/>
          </a:xfrm>
        </p:spPr>
        <p:txBody>
          <a:bodyPr/>
          <a:lstStyle/>
          <a:p>
            <a:r>
              <a:rPr lang="en-US" u="sng" dirty="0">
                <a:hlinkClick r:id="rId2"/>
              </a:rPr>
              <a:t>https://pl.reactjs.org/docs/optimizing-performance.html</a:t>
            </a:r>
            <a:endParaRPr lang="en-US" u="sng" dirty="0"/>
          </a:p>
          <a:p>
            <a:r>
              <a:rPr lang="en-US" u="sng" dirty="0">
                <a:hlinkClick r:id="rId3"/>
              </a:rPr>
              <a:t>https://reactjs.org/docs/hooks-reference.html#usememo</a:t>
            </a:r>
          </a:p>
          <a:p>
            <a:r>
              <a:rPr lang="en-US" u="sng" dirty="0">
                <a:hlinkClick r:id="rId3"/>
              </a:rPr>
              <a:t>https://dmitripavlutin.com/use-react-memo-wisely/</a:t>
            </a:r>
            <a:endParaRPr lang="en-PL" dirty="0"/>
          </a:p>
          <a:p>
            <a:r>
              <a:rPr lang="en-US" u="sng" dirty="0">
                <a:hlinkClick r:id="rId4"/>
              </a:rPr>
              <a:t>https://overreacted.io/before-you-memo/</a:t>
            </a:r>
            <a:endParaRPr lang="en-US" u="sng" dirty="0"/>
          </a:p>
          <a:p>
            <a:r>
              <a:rPr lang="en-GB" dirty="0">
                <a:hlinkClick r:id="rId5"/>
              </a:rPr>
              <a:t>https://kentcdodds.com/blog/usememo-and-usecallback</a:t>
            </a:r>
            <a:endParaRPr lang="en-GB" dirty="0"/>
          </a:p>
          <a:p>
            <a:r>
              <a:rPr lang="en-GB" dirty="0">
                <a:hlinkClick r:id="rId6"/>
              </a:rPr>
              <a:t>https://blog.logrocket.com/rethinking-hooks-memoization/</a:t>
            </a:r>
            <a:endParaRPr lang="en-GB" dirty="0"/>
          </a:p>
          <a:p>
            <a:r>
              <a:rPr lang="en-GB" dirty="0">
                <a:hlinkClick r:id="rId7"/>
              </a:rPr>
              <a:t>https://medium.com/@paularmstrong/twitter-lite-and-high-performance-react-progressive-web-apps-at-scale-d28a00e780a3</a:t>
            </a:r>
            <a:endParaRPr lang="en-GB" dirty="0"/>
          </a:p>
          <a:p>
            <a:r>
              <a:rPr lang="en-GB" dirty="0">
                <a:hlinkClick r:id="rId8"/>
              </a:rPr>
              <a:t>https://</a:t>
            </a:r>
            <a:r>
              <a:rPr lang="en-GB" dirty="0" err="1">
                <a:hlinkClick r:id="rId8"/>
              </a:rPr>
              <a:t>gist.github.com</a:t>
            </a:r>
            <a:r>
              <a:rPr lang="en-GB" dirty="0">
                <a:hlinkClick r:id="rId8"/>
              </a:rPr>
              <a:t>/</a:t>
            </a:r>
            <a:r>
              <a:rPr lang="en-GB" dirty="0" err="1">
                <a:hlinkClick r:id="rId8"/>
              </a:rPr>
              <a:t>mackankowski</a:t>
            </a:r>
            <a:r>
              <a:rPr lang="en-GB" dirty="0">
                <a:hlinkClick r:id="rId8"/>
              </a:rPr>
              <a:t>/53843a02399f4dbac5b972624c24dc6b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57941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8CF17D50-F6DC-FE44-8DA1-826FFEB01DD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6893" y="6523754"/>
            <a:ext cx="358655" cy="242230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4C66557B-F777-D240-AAFC-332A88C54245}" type="slidenum">
              <a:rPr lang="pl-PL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pl-PL"/>
          </a:p>
        </p:txBody>
      </p:sp>
      <p:sp>
        <p:nvSpPr>
          <p:cNvPr id="12" name="Title 2">
            <a:extLst>
              <a:ext uri="{FF2B5EF4-FFF2-40B4-BE49-F238E27FC236}">
                <a16:creationId xmlns:a16="http://schemas.microsoft.com/office/drawing/2014/main" id="{2A16EED1-8DFF-109C-2AFA-89BDC40A5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988" y="341283"/>
            <a:ext cx="11198903" cy="612000"/>
          </a:xfrm>
        </p:spPr>
        <p:txBody>
          <a:bodyPr/>
          <a:lstStyle/>
          <a:p>
            <a:r>
              <a:rPr lang="en-US" dirty="0"/>
              <a:t>Maciej Kankowski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A5713EB3-4E99-C3BC-B387-91714BB28A7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2381486"/>
            <a:ext cx="4693920" cy="2095025"/>
          </a:xfrm>
        </p:spPr>
        <p:txBody>
          <a:bodyPr/>
          <a:lstStyle/>
          <a:p>
            <a:r>
              <a:rPr lang="en-US" sz="2000" dirty="0"/>
              <a:t>W Jit Team od 50 </a:t>
            </a:r>
            <a:r>
              <a:rPr lang="en-US" sz="2000" dirty="0" err="1"/>
              <a:t>miesięcy</a:t>
            </a:r>
            <a:r>
              <a:rPr lang="en-US" sz="2000" dirty="0"/>
              <a:t> 🤠</a:t>
            </a:r>
          </a:p>
          <a:p>
            <a:r>
              <a:rPr lang="en-US" sz="2000" dirty="0"/>
              <a:t>Frontend (React/Next/Vue + 🎨)</a:t>
            </a:r>
          </a:p>
          <a:p>
            <a:r>
              <a:rPr lang="en-US" sz="2000" dirty="0"/>
              <a:t>Mobile (🍏)</a:t>
            </a:r>
          </a:p>
          <a:p>
            <a:r>
              <a:rPr lang="en-US" sz="2000" dirty="0"/>
              <a:t>Internal projects / mentoring 🧑🏼‍🎓 👨🏼‍🎓</a:t>
            </a:r>
          </a:p>
          <a:p>
            <a:r>
              <a:rPr lang="en-US" sz="2000" dirty="0"/>
              <a:t>Travel, drones, books, cars 🚀</a:t>
            </a:r>
          </a:p>
          <a:p>
            <a:endParaRPr lang="en-US" dirty="0"/>
          </a:p>
        </p:txBody>
      </p:sp>
      <p:pic>
        <p:nvPicPr>
          <p:cNvPr id="15" name="Picture 14" descr="A person smiling with his hand on his face&#10;&#10;Description automatically generated with medium confidence">
            <a:extLst>
              <a:ext uri="{FF2B5EF4-FFF2-40B4-BE49-F238E27FC236}">
                <a16:creationId xmlns:a16="http://schemas.microsoft.com/office/drawing/2014/main" id="{5CF516FD-1C4E-5342-2E1D-F4A10577E0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275" y="2025730"/>
            <a:ext cx="2806535" cy="280653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985376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n island in the ocean&#10;&#10;Description automatically generated with medium confidence">
            <a:extLst>
              <a:ext uri="{FF2B5EF4-FFF2-40B4-BE49-F238E27FC236}">
                <a16:creationId xmlns:a16="http://schemas.microsoft.com/office/drawing/2014/main" id="{9622A3A2-00F5-9677-F91C-7B40D2F83C25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rcRect l="16787" r="16787"/>
          <a:stretch>
            <a:fillRect/>
          </a:stretch>
        </p:blipFill>
        <p:spPr>
          <a:xfrm>
            <a:off x="4087906" y="-2353"/>
            <a:ext cx="8104107" cy="6862706"/>
          </a:xfrm>
        </p:spPr>
      </p:pic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61FC42E-0218-BB4D-98D8-68F366CEB2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l-PL" sz="2000" dirty="0"/>
              <a:t>Krótka teoria o optymalizacji</a:t>
            </a:r>
          </a:p>
          <a:p>
            <a:r>
              <a:rPr lang="pl-PL" sz="2000" dirty="0"/>
              <a:t>Czy </a:t>
            </a:r>
            <a:r>
              <a:rPr lang="pl-PL" sz="2000" dirty="0" err="1"/>
              <a:t>React</a:t>
            </a:r>
            <a:r>
              <a:rPr lang="pl-PL" sz="2000" dirty="0"/>
              <a:t> jest szybki?</a:t>
            </a:r>
          </a:p>
          <a:p>
            <a:r>
              <a:rPr lang="pl-PL" sz="2000" dirty="0"/>
              <a:t>Rozwiązywanie problemów wydajnościowych na przykładach</a:t>
            </a: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78BCCCA2-5EED-0949-AEE0-B666B50B7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Plan na dziś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7546366-8DE1-0843-AEB0-445CE5B7B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3</a:t>
            </a:fld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430015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B61FC42E-0218-BB4D-98D8-68F366CEB22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pl-PL" sz="2000" dirty="0"/>
              <a:t>Potrzeba optymalizacji </a:t>
            </a:r>
          </a:p>
          <a:p>
            <a:r>
              <a:rPr lang="pl-PL" sz="2000" b="1" dirty="0"/>
              <a:t>Mierzenie/narzędzia</a:t>
            </a:r>
          </a:p>
          <a:p>
            <a:r>
              <a:rPr lang="pl-PL" sz="2000" dirty="0"/>
              <a:t>Wybór rozwiązania</a:t>
            </a:r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78BCCCA2-5EED-0949-AEE0-B666B50B72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Optymalizacja wydajności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47546366-8DE1-0843-AEB0-445CE5B7BE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4</a:t>
            </a:fld>
            <a:endParaRPr lang="pl-PL" dirty="0"/>
          </a:p>
        </p:txBody>
      </p:sp>
      <p:pic>
        <p:nvPicPr>
          <p:cNvPr id="13" name="Picture Placeholder 12" descr="A person jumping over a road&#10;&#10;Description automatically generated with low confidence">
            <a:extLst>
              <a:ext uri="{FF2B5EF4-FFF2-40B4-BE49-F238E27FC236}">
                <a16:creationId xmlns:a16="http://schemas.microsoft.com/office/drawing/2014/main" id="{DCE2DD1E-1D6F-ABD3-0F26-BB31641B618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18255" b="182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006057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umeru slajdu 1">
            <a:extLst>
              <a:ext uri="{FF2B5EF4-FFF2-40B4-BE49-F238E27FC236}">
                <a16:creationId xmlns:a16="http://schemas.microsoft.com/office/drawing/2014/main" id="{E400CD38-BE0F-E343-B9B3-DAF29E6B9F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5</a:t>
            </a:fld>
            <a:endParaRPr lang="pl-PL" dirty="0"/>
          </a:p>
        </p:txBody>
      </p:sp>
      <p:sp>
        <p:nvSpPr>
          <p:cNvPr id="3" name="Tytuł 2">
            <a:extLst>
              <a:ext uri="{FF2B5EF4-FFF2-40B4-BE49-F238E27FC236}">
                <a16:creationId xmlns:a16="http://schemas.microsoft.com/office/drawing/2014/main" id="{3B2B5E29-7860-744C-A7F3-54D9C5DF58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Strategie optymalizacyjne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314978DB-6821-CE45-95B2-FBE1F1FFF79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2000" u="sng" dirty="0"/>
              <a:t>Runtime</a:t>
            </a:r>
            <a:br>
              <a:rPr lang="pl-PL" sz="2000" dirty="0"/>
            </a:br>
            <a:endParaRPr lang="pl-PL" sz="2000" dirty="0"/>
          </a:p>
          <a:p>
            <a:r>
              <a:rPr lang="pl-PL" sz="2000" b="1" dirty="0"/>
              <a:t>Wyodrębnienie komponentu</a:t>
            </a:r>
          </a:p>
          <a:p>
            <a:r>
              <a:rPr lang="pl-PL" sz="2000" b="1" dirty="0"/>
              <a:t>Wzorzec kompozycji </a:t>
            </a:r>
          </a:p>
          <a:p>
            <a:r>
              <a:rPr lang="pl-PL" sz="2000" b="1" dirty="0"/>
              <a:t>Wirtualizacja</a:t>
            </a:r>
          </a:p>
          <a:p>
            <a:pPr marL="0" indent="0">
              <a:buNone/>
            </a:pPr>
            <a:endParaRPr lang="pl-PL" sz="2000" b="1" dirty="0"/>
          </a:p>
          <a:p>
            <a:r>
              <a:rPr lang="pl-PL" sz="2000" dirty="0"/>
              <a:t>SSR</a:t>
            </a:r>
          </a:p>
          <a:p>
            <a:r>
              <a:rPr lang="pl-PL" sz="2000" dirty="0" err="1"/>
              <a:t>WebWorkers</a:t>
            </a:r>
            <a:endParaRPr lang="pl-PL" sz="2000" dirty="0"/>
          </a:p>
          <a:p>
            <a:r>
              <a:rPr lang="pl-PL" sz="2000" dirty="0" err="1"/>
              <a:t>Niemutowalność</a:t>
            </a:r>
            <a:endParaRPr lang="pl-PL" sz="2000" dirty="0"/>
          </a:p>
          <a:p>
            <a:r>
              <a:rPr lang="pl-PL" sz="2000" dirty="0"/>
              <a:t>„</a:t>
            </a:r>
            <a:r>
              <a:rPr lang="pl-PL" sz="2000" dirty="0" err="1"/>
              <a:t>Lazy</a:t>
            </a:r>
            <a:r>
              <a:rPr lang="pl-PL" sz="2000" dirty="0"/>
              <a:t> </a:t>
            </a:r>
            <a:r>
              <a:rPr lang="pl-PL" sz="2000" dirty="0" err="1"/>
              <a:t>loading</a:t>
            </a:r>
            <a:r>
              <a:rPr lang="pl-PL" sz="2000" dirty="0"/>
              <a:t>”</a:t>
            </a:r>
          </a:p>
          <a:p>
            <a:r>
              <a:rPr lang="pl-PL" sz="2000" dirty="0"/>
              <a:t>…</a:t>
            </a:r>
          </a:p>
          <a:p>
            <a:pPr marL="0" indent="0">
              <a:buNone/>
            </a:pPr>
            <a:endParaRPr lang="pl-PL" sz="2000" dirty="0"/>
          </a:p>
        </p:txBody>
      </p:sp>
      <p:sp>
        <p:nvSpPr>
          <p:cNvPr id="5" name="Symbol zastępczy zawartości 4">
            <a:extLst>
              <a:ext uri="{FF2B5EF4-FFF2-40B4-BE49-F238E27FC236}">
                <a16:creationId xmlns:a16="http://schemas.microsoft.com/office/drawing/2014/main" id="{C594C24B-4F12-4A41-9D07-F0CFBB4BB099}"/>
              </a:ext>
            </a:extLst>
          </p:cNvPr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2000" u="sng" dirty="0" err="1"/>
              <a:t>Buildtime</a:t>
            </a:r>
            <a:endParaRPr lang="pl-PL" sz="2000" u="sng" dirty="0"/>
          </a:p>
          <a:p>
            <a:pPr marL="0" indent="0">
              <a:buNone/>
            </a:pPr>
            <a:endParaRPr lang="pl-PL" sz="2000" dirty="0"/>
          </a:p>
          <a:p>
            <a:r>
              <a:rPr lang="pl-PL" sz="2000" dirty="0"/>
              <a:t>„</a:t>
            </a:r>
            <a:r>
              <a:rPr lang="pl-PL" sz="2000" dirty="0" err="1"/>
              <a:t>build</a:t>
            </a:r>
            <a:r>
              <a:rPr lang="pl-PL" sz="2000" dirty="0"/>
              <a:t>” produkcyjny a deweloperski</a:t>
            </a:r>
          </a:p>
          <a:p>
            <a:r>
              <a:rPr lang="pl-PL" sz="2000" dirty="0" err="1"/>
              <a:t>Webpack</a:t>
            </a:r>
            <a:r>
              <a:rPr lang="pl-PL" sz="2000" dirty="0"/>
              <a:t>, </a:t>
            </a:r>
            <a:r>
              <a:rPr lang="pl-PL" sz="2000" dirty="0" err="1"/>
              <a:t>Vite</a:t>
            </a:r>
            <a:r>
              <a:rPr lang="pl-PL" sz="2000" dirty="0"/>
              <a:t>, </a:t>
            </a:r>
            <a:r>
              <a:rPr lang="pl-PL" sz="2000" dirty="0" err="1"/>
              <a:t>Rollup</a:t>
            </a:r>
            <a:r>
              <a:rPr lang="pl-PL" sz="2000" dirty="0"/>
              <a:t>, </a:t>
            </a:r>
            <a:r>
              <a:rPr lang="pl-PL" sz="2000" dirty="0" err="1"/>
              <a:t>ESBuild</a:t>
            </a:r>
            <a:endParaRPr lang="pl-PL" sz="2000" dirty="0"/>
          </a:p>
        </p:txBody>
      </p:sp>
    </p:spTree>
    <p:extLst>
      <p:ext uri="{BB962C8B-B14F-4D97-AF65-F5344CB8AC3E}">
        <p14:creationId xmlns:p14="http://schemas.microsoft.com/office/powerpoint/2010/main" val="704650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3">
            <a:extLst>
              <a:ext uri="{FF2B5EF4-FFF2-40B4-BE49-F238E27FC236}">
                <a16:creationId xmlns:a16="http://schemas.microsoft.com/office/drawing/2014/main" id="{C641F8B0-0817-E040-B9B6-63E6758CC5C7}"/>
              </a:ext>
            </a:extLst>
          </p:cNvPr>
          <p:cNvSpPr txBox="1">
            <a:spLocks/>
          </p:cNvSpPr>
          <p:nvPr/>
        </p:nvSpPr>
        <p:spPr>
          <a:xfrm>
            <a:off x="668451" y="2817000"/>
            <a:ext cx="10855097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 algn="ctr"/>
            <a:r>
              <a:rPr lang="pl-PL" sz="5400" dirty="0" err="1"/>
              <a:t>React</a:t>
            </a:r>
            <a:r>
              <a:rPr lang="pl-PL" sz="5400" dirty="0"/>
              <a:t> jest szybki! </a:t>
            </a:r>
            <a:r>
              <a:rPr lang="en-US" sz="5400" dirty="0"/>
              <a:t>🚀</a:t>
            </a:r>
            <a:endParaRPr lang="pl-PL" sz="5400" dirty="0"/>
          </a:p>
          <a:p>
            <a:pPr algn="ctr"/>
            <a:endParaRPr lang="pl-PL" sz="4400" dirty="0"/>
          </a:p>
        </p:txBody>
      </p:sp>
    </p:spTree>
    <p:extLst>
      <p:ext uri="{BB962C8B-B14F-4D97-AF65-F5344CB8AC3E}">
        <p14:creationId xmlns:p14="http://schemas.microsoft.com/office/powerpoint/2010/main" val="1638640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ytuł 3">
            <a:extLst>
              <a:ext uri="{FF2B5EF4-FFF2-40B4-BE49-F238E27FC236}">
                <a16:creationId xmlns:a16="http://schemas.microsoft.com/office/drawing/2014/main" id="{C641F8B0-0817-E040-B9B6-63E6758CC5C7}"/>
              </a:ext>
            </a:extLst>
          </p:cNvPr>
          <p:cNvSpPr txBox="1">
            <a:spLocks/>
          </p:cNvSpPr>
          <p:nvPr/>
        </p:nvSpPr>
        <p:spPr>
          <a:xfrm>
            <a:off x="668451" y="2817000"/>
            <a:ext cx="10855097" cy="612000"/>
          </a:xfrm>
          <a:prstGeom prst="rect">
            <a:avLst/>
          </a:prstGeom>
        </p:spPr>
        <p:txBody>
          <a:bodyPr vert="horz" lIns="0" tIns="45720" rIns="91440" bIns="45720" rtlCol="0" anchor="t" anchorCtr="0">
            <a:noAutofit/>
          </a:bodyPr>
          <a:lstStyle>
            <a:lvl1pPr algn="l" defTabSz="914400" rtl="0" eaLnBrk="1" latinLnBrk="0" hangingPunct="1">
              <a:lnSpc>
                <a:spcPts val="4500"/>
              </a:lnSpc>
              <a:spcBef>
                <a:spcPct val="0"/>
              </a:spcBef>
              <a:buNone/>
              <a:defRPr sz="3000" b="1" i="0" kern="1200" spc="0" baseline="0">
                <a:solidFill>
                  <a:srgbClr val="4A4A4A"/>
                </a:solidFill>
                <a:latin typeface="Moderat JIT" pitchFamily="2" charset="0"/>
                <a:ea typeface="Moderat JIT" pitchFamily="2" charset="0"/>
                <a:cs typeface="Moderat JIT" pitchFamily="2" charset="0"/>
              </a:defRPr>
            </a:lvl1pPr>
          </a:lstStyle>
          <a:p>
            <a:pPr algn="ctr"/>
            <a:r>
              <a:rPr lang="pl-PL" sz="5400" dirty="0" err="1"/>
              <a:t>React</a:t>
            </a:r>
            <a:r>
              <a:rPr lang="pl-PL" sz="5400" dirty="0"/>
              <a:t> jest szybki! </a:t>
            </a:r>
            <a:r>
              <a:rPr lang="en-US" sz="5400" dirty="0"/>
              <a:t>🚀</a:t>
            </a:r>
            <a:endParaRPr lang="pl-PL" sz="5400" dirty="0"/>
          </a:p>
          <a:p>
            <a:pPr algn="ctr"/>
            <a:r>
              <a:rPr lang="pl-PL" sz="5400" dirty="0">
                <a:solidFill>
                  <a:schemeClr val="accent1"/>
                </a:solidFill>
              </a:rPr>
              <a:t>*ale nie zawsze</a:t>
            </a:r>
          </a:p>
        </p:txBody>
      </p:sp>
    </p:spTree>
    <p:extLst>
      <p:ext uri="{BB962C8B-B14F-4D97-AF65-F5344CB8AC3E}">
        <p14:creationId xmlns:p14="http://schemas.microsoft.com/office/powerpoint/2010/main" val="29010526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407987" y="1592263"/>
            <a:ext cx="5688014" cy="4467600"/>
          </a:xfrm>
        </p:spPr>
        <p:txBody>
          <a:bodyPr/>
          <a:lstStyle/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/>
              <a:t>Virtual DOM</a:t>
            </a:r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 err="1"/>
              <a:t>Keys</a:t>
            </a:r>
            <a:endParaRPr lang="pl-PL" sz="2000" dirty="0"/>
          </a:p>
          <a:p>
            <a:pPr marL="285750" indent="-285750">
              <a:buClr>
                <a:srgbClr val="FFD242"/>
              </a:buClr>
              <a:buFont typeface="Courier New" panose="02070309020205020404" pitchFamily="49" charset="0"/>
              <a:buChar char="o"/>
            </a:pPr>
            <a:r>
              <a:rPr lang="pl-PL" sz="2000" dirty="0" err="1"/>
              <a:t>Memoizacja</a:t>
            </a:r>
            <a:endParaRPr lang="pl-PL" sz="2000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8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React</a:t>
            </a:r>
            <a:endParaRPr lang="pl-PL" dirty="0"/>
          </a:p>
        </p:txBody>
      </p:sp>
      <p:pic>
        <p:nvPicPr>
          <p:cNvPr id="1026" name="Picture 2" descr="should component update">
            <a:extLst>
              <a:ext uri="{FF2B5EF4-FFF2-40B4-BE49-F238E27FC236}">
                <a16:creationId xmlns:a16="http://schemas.microsoft.com/office/drawing/2014/main" id="{1F02FEFA-CF4D-0DB9-5126-F901DF2659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3404" y="1013586"/>
            <a:ext cx="6120981" cy="4091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F6A80B-2B3D-DE81-18F7-57B42B7AE626}"/>
              </a:ext>
            </a:extLst>
          </p:cNvPr>
          <p:cNvSpPr txBox="1"/>
          <p:nvPr/>
        </p:nvSpPr>
        <p:spPr>
          <a:xfrm>
            <a:off x="5008385" y="5530057"/>
            <a:ext cx="6096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PL" sz="1400" dirty="0">
                <a:solidFill>
                  <a:schemeClr val="accent1"/>
                </a:solidFill>
              </a:rPr>
              <a:t>https://reactjs.org/docs/optimizing-performance.html</a:t>
            </a:r>
          </a:p>
        </p:txBody>
      </p:sp>
    </p:spTree>
    <p:extLst>
      <p:ext uri="{BB962C8B-B14F-4D97-AF65-F5344CB8AC3E}">
        <p14:creationId xmlns:p14="http://schemas.microsoft.com/office/powerpoint/2010/main" val="3715061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ekstu 1">
            <a:extLst>
              <a:ext uri="{FF2B5EF4-FFF2-40B4-BE49-F238E27FC236}">
                <a16:creationId xmlns:a16="http://schemas.microsoft.com/office/drawing/2014/main" id="{D5D61B67-ED09-2845-9A2D-15E83DA346AF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en-GB" sz="2000" dirty="0"/>
              <a:t>In the future, React may choose to “forget” some previously </a:t>
            </a:r>
            <a:r>
              <a:rPr lang="en-GB" sz="2000" dirty="0" err="1"/>
              <a:t>memoized</a:t>
            </a:r>
            <a:r>
              <a:rPr lang="en-GB" sz="2000" dirty="0"/>
              <a:t> values and recalculate them on next render, e.g. to </a:t>
            </a:r>
            <a:r>
              <a:rPr lang="en-GB" sz="2000" dirty="0">
                <a:solidFill>
                  <a:schemeClr val="bg1"/>
                </a:solidFill>
                <a:highlight>
                  <a:srgbClr val="FFD242"/>
                </a:highlight>
              </a:rPr>
              <a:t>free memory for offscreen components</a:t>
            </a:r>
            <a:r>
              <a:rPr lang="en-GB" sz="2000" dirty="0"/>
              <a:t>. Write your code so that it still works without </a:t>
            </a:r>
            <a:r>
              <a:rPr lang="en-GB" sz="2000" dirty="0" err="1"/>
              <a:t>useMemo</a:t>
            </a:r>
            <a:r>
              <a:rPr lang="en-GB" sz="2000" dirty="0"/>
              <a:t> — and then add it to optimize performance.</a:t>
            </a:r>
          </a:p>
          <a:p>
            <a:r>
              <a:rPr lang="en-GB" sz="2000" dirty="0"/>
              <a:t>We should also not use </a:t>
            </a:r>
            <a:r>
              <a:rPr lang="en-GB" sz="2000" dirty="0" err="1"/>
              <a:t>useMemo</a:t>
            </a:r>
            <a:r>
              <a:rPr lang="en-GB" sz="2000" dirty="0"/>
              <a:t> when the function returns a </a:t>
            </a:r>
            <a:r>
              <a:rPr lang="en-GB" sz="2000" dirty="0">
                <a:solidFill>
                  <a:schemeClr val="bg1"/>
                </a:solidFill>
                <a:highlight>
                  <a:srgbClr val="FFD242"/>
                </a:highlight>
              </a:rPr>
              <a:t>primitive value</a:t>
            </a:r>
            <a:r>
              <a:rPr lang="en-GB" sz="2000" dirty="0"/>
              <a:t>, such as a </a:t>
            </a:r>
            <a:r>
              <a:rPr lang="en-GB" sz="2000" dirty="0" err="1"/>
              <a:t>boolean</a:t>
            </a:r>
            <a:r>
              <a:rPr lang="en-GB" sz="2000" dirty="0"/>
              <a:t> or a string. Because primitive values are passed by value, not by reference, it means that </a:t>
            </a:r>
            <a:r>
              <a:rPr lang="en-GB" sz="2000" dirty="0">
                <a:solidFill>
                  <a:schemeClr val="bg1"/>
                </a:solidFill>
                <a:highlight>
                  <a:srgbClr val="FFD242"/>
                </a:highlight>
              </a:rPr>
              <a:t>they always remain the same, even if the component is re-rendered</a:t>
            </a:r>
            <a:r>
              <a:rPr lang="en-GB" sz="2000" dirty="0"/>
              <a:t>.</a:t>
            </a:r>
          </a:p>
          <a:p>
            <a:r>
              <a:rPr lang="pl-PL" sz="2000" dirty="0" err="1"/>
              <a:t>If</a:t>
            </a:r>
            <a:r>
              <a:rPr lang="pl-PL" sz="2000" dirty="0"/>
              <a:t> </a:t>
            </a:r>
            <a:r>
              <a:rPr lang="pl-PL" sz="2000" dirty="0" err="1"/>
              <a:t>you’re</a:t>
            </a:r>
            <a:r>
              <a:rPr lang="pl-PL" sz="2000" dirty="0"/>
              <a:t> performing </a:t>
            </a:r>
            <a:r>
              <a:rPr lang="pl-PL" sz="2000" dirty="0" err="1"/>
              <a:t>an</a:t>
            </a:r>
            <a:r>
              <a:rPr lang="pl-PL" sz="2000" dirty="0"/>
              <a:t> </a:t>
            </a:r>
            <a:r>
              <a:rPr lang="pl-PL" sz="2000" dirty="0" err="1"/>
              <a:t>operation</a:t>
            </a:r>
            <a:r>
              <a:rPr lang="pl-PL" sz="2000" dirty="0"/>
              <a:t> </a:t>
            </a:r>
            <a:r>
              <a:rPr lang="pl-PL" sz="2000" dirty="0" err="1"/>
              <a:t>that’s</a:t>
            </a:r>
            <a:r>
              <a:rPr lang="pl-PL" sz="2000" dirty="0"/>
              <a:t> not </a:t>
            </a:r>
            <a:r>
              <a:rPr lang="pl-PL" sz="2000" dirty="0" err="1"/>
              <a:t>expensive</a:t>
            </a:r>
            <a:r>
              <a:rPr lang="pl-PL" sz="2000" dirty="0"/>
              <a:t> (</a:t>
            </a:r>
            <a:r>
              <a:rPr lang="pl-PL" sz="2000" dirty="0" err="1"/>
              <a:t>think</a:t>
            </a:r>
            <a:r>
              <a:rPr lang="pl-PL" sz="2000" dirty="0"/>
              <a:t> Big O </a:t>
            </a:r>
            <a:r>
              <a:rPr lang="pl-PL" sz="2000" dirty="0" err="1"/>
              <a:t>notation</a:t>
            </a:r>
            <a:r>
              <a:rPr lang="pl-PL" sz="2000" dirty="0"/>
              <a:t>), </a:t>
            </a:r>
            <a:r>
              <a:rPr lang="pl-PL" sz="2000" dirty="0" err="1"/>
              <a:t>then</a:t>
            </a:r>
            <a:r>
              <a:rPr lang="pl-PL" sz="2000" dirty="0"/>
              <a:t> </a:t>
            </a:r>
            <a:r>
              <a:rPr lang="pl-PL" sz="2000" dirty="0" err="1"/>
              <a:t>you</a:t>
            </a:r>
            <a:r>
              <a:rPr lang="pl-PL" sz="2000" dirty="0"/>
              <a:t> </a:t>
            </a:r>
            <a:r>
              <a:rPr lang="pl-PL" sz="2000" dirty="0" err="1"/>
              <a:t>don’t</a:t>
            </a:r>
            <a:r>
              <a:rPr lang="pl-PL" sz="2000" dirty="0"/>
              <a:t> </a:t>
            </a:r>
            <a:r>
              <a:rPr lang="pl-PL" sz="2000" dirty="0" err="1"/>
              <a:t>need</a:t>
            </a:r>
            <a:r>
              <a:rPr lang="pl-PL" sz="2000" dirty="0"/>
              <a:t> to </a:t>
            </a:r>
            <a:r>
              <a:rPr lang="pl-PL" sz="2000" dirty="0" err="1"/>
              <a:t>memoize</a:t>
            </a:r>
            <a:r>
              <a:rPr lang="pl-PL" sz="2000" dirty="0"/>
              <a:t> the return </a:t>
            </a:r>
            <a:r>
              <a:rPr lang="pl-PL" sz="2000" dirty="0" err="1"/>
              <a:t>value</a:t>
            </a:r>
            <a:r>
              <a:rPr lang="pl-PL" sz="2000" dirty="0"/>
              <a:t>. 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The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cost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of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using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useMemo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may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outweigh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the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cost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of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reevaluating</a:t>
            </a:r>
            <a:r>
              <a:rPr lang="pl-PL" sz="2000" dirty="0">
                <a:solidFill>
                  <a:schemeClr val="bg1"/>
                </a:solidFill>
                <a:highlight>
                  <a:srgbClr val="FFD242"/>
                </a:highlight>
              </a:rPr>
              <a:t> the </a:t>
            </a:r>
            <a:r>
              <a:rPr lang="pl-PL" sz="2000" dirty="0" err="1">
                <a:solidFill>
                  <a:schemeClr val="bg1"/>
                </a:solidFill>
                <a:highlight>
                  <a:srgbClr val="FFD242"/>
                </a:highlight>
              </a:rPr>
              <a:t>function</a:t>
            </a:r>
            <a:r>
              <a:rPr lang="pl-PL" sz="2000" u="sng" dirty="0"/>
              <a:t>.</a:t>
            </a:r>
            <a:endParaRPr lang="en-GB" sz="2000" dirty="0"/>
          </a:p>
          <a:p>
            <a:endParaRPr lang="en-GB" sz="2000" dirty="0"/>
          </a:p>
        </p:txBody>
      </p:sp>
      <p:sp>
        <p:nvSpPr>
          <p:cNvPr id="3" name="Symbol zastępczy numeru slajdu 2">
            <a:extLst>
              <a:ext uri="{FF2B5EF4-FFF2-40B4-BE49-F238E27FC236}">
                <a16:creationId xmlns:a16="http://schemas.microsoft.com/office/drawing/2014/main" id="{A862A38E-C848-1049-9F1C-E3A45430F3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C66557B-F777-D240-AAFC-332A88C54245}" type="slidenum">
              <a:rPr lang="pl-PL" smtClean="0"/>
              <a:pPr/>
              <a:t>9</a:t>
            </a:fld>
            <a:endParaRPr lang="pl-PL" dirty="0"/>
          </a:p>
        </p:txBody>
      </p:sp>
      <p:sp>
        <p:nvSpPr>
          <p:cNvPr id="4" name="Tytuł 3">
            <a:extLst>
              <a:ext uri="{FF2B5EF4-FFF2-40B4-BE49-F238E27FC236}">
                <a16:creationId xmlns:a16="http://schemas.microsoft.com/office/drawing/2014/main" id="{F0690BD3-AFE0-844F-A229-05599F0027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Memoizacja</a:t>
            </a:r>
            <a:r>
              <a:rPr lang="pl-PL" dirty="0"/>
              <a:t> (</a:t>
            </a:r>
            <a:r>
              <a:rPr lang="pl-PL" dirty="0" err="1"/>
              <a:t>useMemo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10767071"/>
      </p:ext>
    </p:extLst>
  </p:cSld>
  <p:clrMapOvr>
    <a:masterClrMapping/>
  </p:clrMapOvr>
</p:sld>
</file>

<file path=ppt/theme/theme1.xml><?xml version="1.0" encoding="utf-8"?>
<a:theme xmlns:a="http://schemas.openxmlformats.org/drawingml/2006/main" name="White | JIT">
  <a:themeElements>
    <a:clrScheme name="JIT_Colors">
      <a:dk1>
        <a:srgbClr val="494949"/>
      </a:dk1>
      <a:lt1>
        <a:srgbClr val="FFFFFF"/>
      </a:lt1>
      <a:dk2>
        <a:srgbClr val="494949"/>
      </a:dk2>
      <a:lt2>
        <a:srgbClr val="FEFFFF"/>
      </a:lt2>
      <a:accent1>
        <a:srgbClr val="FFD241"/>
      </a:accent1>
      <a:accent2>
        <a:srgbClr val="7C7C7C"/>
      </a:accent2>
      <a:accent3>
        <a:srgbClr val="1D1D1D"/>
      </a:accent3>
      <a:accent4>
        <a:srgbClr val="EDEDED"/>
      </a:accent4>
      <a:accent5>
        <a:srgbClr val="494949"/>
      </a:accent5>
      <a:accent6>
        <a:srgbClr val="FFFFFF"/>
      </a:accent6>
      <a:hlink>
        <a:srgbClr val="FFD241"/>
      </a:hlink>
      <a:folHlink>
        <a:srgbClr val="FFD241"/>
      </a:folHlink>
    </a:clrScheme>
    <a:fontScheme name="Test">
      <a:majorFont>
        <a:latin typeface="ModeratJIT"/>
        <a:ea typeface=""/>
        <a:cs typeface=""/>
      </a:majorFont>
      <a:minorFont>
        <a:latin typeface="ModeratJI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lnSpc>
            <a:spcPts val="3200"/>
          </a:lnSpc>
          <a:defRPr sz="1600" dirty="0" smtClean="0">
            <a:solidFill>
              <a:srgbClr val="7C7C7C"/>
            </a:solidFill>
            <a:latin typeface="Moderat JIT" pitchFamily="2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zentacja6" id="{7C245F8D-DBDD-8647-BA2E-138448FBEF13}" vid="{6EA76766-73D9-E54E-8106-EE78F92A6F95}"/>
    </a:ext>
  </a:extLst>
</a:theme>
</file>

<file path=ppt/theme/theme2.xml><?xml version="1.0" encoding="utf-8"?>
<a:theme xmlns:a="http://schemas.openxmlformats.org/drawingml/2006/main" name="Dark | JIT">
  <a:themeElements>
    <a:clrScheme name="JIT | Color palette">
      <a:dk1>
        <a:srgbClr val="494949"/>
      </a:dk1>
      <a:lt1>
        <a:srgbClr val="FFFFFF"/>
      </a:lt1>
      <a:dk2>
        <a:srgbClr val="494949"/>
      </a:dk2>
      <a:lt2>
        <a:srgbClr val="FEFFFF"/>
      </a:lt2>
      <a:accent1>
        <a:srgbClr val="EDEDED"/>
      </a:accent1>
      <a:accent2>
        <a:srgbClr val="7C7C7C"/>
      </a:accent2>
      <a:accent3>
        <a:srgbClr val="494949"/>
      </a:accent3>
      <a:accent4>
        <a:srgbClr val="1D1D1D"/>
      </a:accent4>
      <a:accent5>
        <a:srgbClr val="FFD241"/>
      </a:accent5>
      <a:accent6>
        <a:srgbClr val="FFFFFF"/>
      </a:accent6>
      <a:hlink>
        <a:srgbClr val="FFD241"/>
      </a:hlink>
      <a:folHlink>
        <a:srgbClr val="FFD241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zentacja6" id="{7C245F8D-DBDD-8647-BA2E-138448FBEF13}" vid="{6EA76766-73D9-E54E-8106-EE78F92A6F95}"/>
    </a:ext>
  </a:extLst>
</a:theme>
</file>

<file path=ppt/theme/theme3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tyw pakietu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91b48f1b-9abd-4671-ac05-7aad8458c743">
      <Terms xmlns="http://schemas.microsoft.com/office/infopath/2007/PartnerControls"/>
    </lcf76f155ced4ddcb4097134ff3c332f>
    <TaxCatchAll xmlns="9e05598a-7853-4498-b72d-8d7d12774087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4E92535224949044BA0757579E571176" ma:contentTypeVersion="18" ma:contentTypeDescription="Utwórz nowy dokument." ma:contentTypeScope="" ma:versionID="0b85c5f0ae6c7faa478fa8679c1d038d">
  <xsd:schema xmlns:xsd="http://www.w3.org/2001/XMLSchema" xmlns:xs="http://www.w3.org/2001/XMLSchema" xmlns:p="http://schemas.microsoft.com/office/2006/metadata/properties" xmlns:ns2="9e05598a-7853-4498-b72d-8d7d12774087" xmlns:ns3="91b48f1b-9abd-4671-ac05-7aad8458c743" targetNamespace="http://schemas.microsoft.com/office/2006/metadata/properties" ma:root="true" ma:fieldsID="0c114dfcedc5ed582c4fdfad327d5791" ns2:_="" ns3:_="">
    <xsd:import namespace="9e05598a-7853-4498-b72d-8d7d12774087"/>
    <xsd:import namespace="91b48f1b-9abd-4671-ac05-7aad8458c743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MediaServiceEventHashCode" minOccurs="0"/>
                <xsd:element ref="ns3:MediaServiceGenerationTime" minOccurs="0"/>
                <xsd:element ref="ns3:MediaServiceAutoKeyPoints" minOccurs="0"/>
                <xsd:element ref="ns3:MediaServiceKeyPoints" minOccurs="0"/>
                <xsd:element ref="ns3:MediaLengthInSeconds" minOccurs="0"/>
                <xsd:element ref="ns2:TaxCatchAll" minOccurs="0"/>
                <xsd:element ref="ns3:lcf76f155ced4ddcb4097134ff3c332f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e05598a-7853-4498-b72d-8d7d12774087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Udostępnianie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Udostępnione dla — szczegóły" ma:description="" ma:internalName="SharedWithDetails" ma:readOnly="true">
      <xsd:simpleType>
        <xsd:restriction base="dms:Note">
          <xsd:maxLength value="255"/>
        </xsd:restriction>
      </xsd:simpleType>
    </xsd:element>
    <xsd:element name="TaxCatchAll" ma:index="21" nillable="true" ma:displayName="Taksonomia — przechwyć wszystkie (kolumna)" ma:hidden="true" ma:list="{873a7442-23fa-4bc9-bf66-d563a2c8a483}" ma:internalName="TaxCatchAll" ma:showField="CatchAllData" ma:web="9e05598a-7853-4498-b72d-8d7d12774087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b48f1b-9abd-4671-ac05-7aad8458c74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23" nillable="true" ma:taxonomy="true" ma:internalName="lcf76f155ced4ddcb4097134ff3c332f" ma:taxonomyFieldName="MediaServiceImageTags" ma:displayName="Tagi obrazów" ma:readOnly="false" ma:fieldId="{5cf76f15-5ced-4ddc-b409-7134ff3c332f}" ma:taxonomyMulti="true" ma:sspId="31a09494-5356-4373-9f27-35a83f634579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zawartości"/>
        <xsd:element ref="dc:title" minOccurs="0" maxOccurs="1" ma:index="4" ma:displayName="Tytuł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A5B9EAD-24D2-4D1A-8CCE-1B60858093D3}">
  <ds:schemaRefs>
    <ds:schemaRef ds:uri="http://schemas.microsoft.com/office/2006/metadata/properties"/>
    <ds:schemaRef ds:uri="http://schemas.microsoft.com/office/infopath/2007/PartnerControls"/>
    <ds:schemaRef ds:uri="91b48f1b-9abd-4671-ac05-7aad8458c743"/>
    <ds:schemaRef ds:uri="9e05598a-7853-4498-b72d-8d7d12774087"/>
  </ds:schemaRefs>
</ds:datastoreItem>
</file>

<file path=customXml/itemProps2.xml><?xml version="1.0" encoding="utf-8"?>
<ds:datastoreItem xmlns:ds="http://schemas.openxmlformats.org/officeDocument/2006/customXml" ds:itemID="{21B57B8C-0D19-41A0-A13A-F2CEC114BB1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B17E9445-696B-4BCD-9D59-1AFB21636FD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9e05598a-7853-4498-b72d-8d7d12774087"/>
    <ds:schemaRef ds:uri="91b48f1b-9abd-4671-ac05-7aad8458c74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Theme_Szablon_13_12_Mniej slajdów</Template>
  <TotalTime>8510</TotalTime>
  <Words>562</Words>
  <Application>Microsoft Macintosh PowerPoint</Application>
  <PresentationFormat>Widescreen</PresentationFormat>
  <Paragraphs>86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Arial</vt:lpstr>
      <vt:lpstr>Moderat JIT</vt:lpstr>
      <vt:lpstr>ModeratJIT</vt:lpstr>
      <vt:lpstr>Courier New</vt:lpstr>
      <vt:lpstr>Calibri</vt:lpstr>
      <vt:lpstr>White | JIT</vt:lpstr>
      <vt:lpstr>Dark | JIT</vt:lpstr>
      <vt:lpstr>PowerPoint Presentation</vt:lpstr>
      <vt:lpstr>Maciej Kankowski</vt:lpstr>
      <vt:lpstr>Plan na dziś</vt:lpstr>
      <vt:lpstr>Optymalizacja wydajności</vt:lpstr>
      <vt:lpstr>Strategie optymalizacyjne</vt:lpstr>
      <vt:lpstr>PowerPoint Presentation</vt:lpstr>
      <vt:lpstr>PowerPoint Presentation</vt:lpstr>
      <vt:lpstr>React</vt:lpstr>
      <vt:lpstr>Memoizacja (useMemo)</vt:lpstr>
      <vt:lpstr>PowerPoint Presentation</vt:lpstr>
      <vt:lpstr>Przykład #1: Nieresponsywny (wolny) komponent</vt:lpstr>
      <vt:lpstr>Przykład #2: Wolnoładująca się lista/tabela</vt:lpstr>
      <vt:lpstr>Podsumowanie</vt:lpstr>
      <vt:lpstr>PowerPoint Presentation</vt:lpstr>
      <vt:lpstr>PowerPoint Presentation</vt:lpstr>
      <vt:lpstr>Linki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PRZYKŁADOWY TYTUŁ PREZENTACJI MULTIMEDIALNEJ</dc:title>
  <dc:creator>Kamil Rasiński</dc:creator>
  <cp:lastModifiedBy>Maciej Kankowski</cp:lastModifiedBy>
  <cp:revision>1381</cp:revision>
  <cp:lastPrinted>2019-01-30T11:52:55Z</cp:lastPrinted>
  <dcterms:created xsi:type="dcterms:W3CDTF">2017-12-14T16:10:18Z</dcterms:created>
  <dcterms:modified xsi:type="dcterms:W3CDTF">2022-06-28T11:58:45Z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0x0101004E92535224949044BA0757579E571176</vt:lpwstr>
  </property>
  <property fmtid="{D5CDD505-2E9C-101B-9397-08002B2CF9AE}" pid="3" name="MSIP_Label_0a8ec366-b6ca-4f6b-832f-d09b2fcddb41_Enabled">
    <vt:lpwstr>true</vt:lpwstr>
  </property>
  <property fmtid="{D5CDD505-2E9C-101B-9397-08002B2CF9AE}" pid="4" name="MSIP_Label_0a8ec366-b6ca-4f6b-832f-d09b2fcddb41_SetDate">
    <vt:lpwstr>2022-04-08T12:24:42Z</vt:lpwstr>
  </property>
  <property fmtid="{D5CDD505-2E9C-101B-9397-08002B2CF9AE}" pid="5" name="MSIP_Label_0a8ec366-b6ca-4f6b-832f-d09b2fcddb41_Method">
    <vt:lpwstr>Standard</vt:lpwstr>
  </property>
  <property fmtid="{D5CDD505-2E9C-101B-9397-08002B2CF9AE}" pid="6" name="MSIP_Label_0a8ec366-b6ca-4f6b-832f-d09b2fcddb41_Name">
    <vt:lpwstr>Internal</vt:lpwstr>
  </property>
  <property fmtid="{D5CDD505-2E9C-101B-9397-08002B2CF9AE}" pid="7" name="MSIP_Label_0a8ec366-b6ca-4f6b-832f-d09b2fcddb41_SiteId">
    <vt:lpwstr>888d5a15-2cbe-4e8b-b206-35923762a297</vt:lpwstr>
  </property>
  <property fmtid="{D5CDD505-2E9C-101B-9397-08002B2CF9AE}" pid="8" name="MSIP_Label_0a8ec366-b6ca-4f6b-832f-d09b2fcddb41_ActionId">
    <vt:lpwstr>2b2632f3-4fd5-46a5-bd46-815de45d7443</vt:lpwstr>
  </property>
  <property fmtid="{D5CDD505-2E9C-101B-9397-08002B2CF9AE}" pid="9" name="MSIP_Label_0a8ec366-b6ca-4f6b-832f-d09b2fcddb41_ContentBits">
    <vt:lpwstr>1</vt:lpwstr>
  </property>
  <property fmtid="{D5CDD505-2E9C-101B-9397-08002B2CF9AE}" pid="10" name="ClassificationContentMarkingHeaderLocations">
    <vt:lpwstr>White | JIT:3\Dark | JIT:3</vt:lpwstr>
  </property>
  <property fmtid="{D5CDD505-2E9C-101B-9397-08002B2CF9AE}" pid="11" name="ClassificationContentMarkingHeaderText">
    <vt:lpwstr>Jit Team - Internal information</vt:lpwstr>
  </property>
</Properties>
</file>

<file path=docProps/thumbnail.jpeg>
</file>